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3" r:id="rId2"/>
    <p:sldId id="268" r:id="rId3"/>
    <p:sldId id="258" r:id="rId4"/>
    <p:sldId id="273" r:id="rId5"/>
    <p:sldId id="260" r:id="rId6"/>
    <p:sldId id="261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D"/>
    <a:srgbClr val="146B9D"/>
    <a:srgbClr val="086E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67A0DD-3FCF-46EA-AE8A-5FE5A7DA027B}" v="9" dt="2026-07-28T21:53:40.183"/>
    <p1510:client id="{76E82BBE-4279-44A6-B069-2CF93E26BE1A}" v="5" dt="2026-07-28T21:20:05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/>
    <p:restoredTop sz="96327"/>
  </p:normalViewPr>
  <p:slideViewPr>
    <p:cSldViewPr snapToGrid="0">
      <p:cViewPr varScale="1">
        <p:scale>
          <a:sx n="70" d="100"/>
          <a:sy n="70" d="100"/>
        </p:scale>
        <p:origin x="47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>
        <p:scale>
          <a:sx n="94" d="100"/>
          <a:sy n="94" d="100"/>
        </p:scale>
        <p:origin x="4040" y="2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lusindiso Kayi" userId="7c3773e5-72fc-49c1-8825-920f5f15cc90" providerId="ADAL" clId="{22026C82-AF9D-4FB2-8146-098C45BAEABF}"/>
    <pc:docChg chg="undo custSel addSld delSld modSld delMainMaster">
      <pc:chgData name="Nolusindiso Kayi" userId="7c3773e5-72fc-49c1-8825-920f5f15cc90" providerId="ADAL" clId="{22026C82-AF9D-4FB2-8146-098C45BAEABF}" dt="2026-07-29T07:54:55.275" v="623" actId="6549"/>
      <pc:docMkLst>
        <pc:docMk/>
      </pc:docMkLst>
      <pc:sldChg chg="delSp modSp add del mod setBg">
        <pc:chgData name="Nolusindiso Kayi" userId="7c3773e5-72fc-49c1-8825-920f5f15cc90" providerId="ADAL" clId="{22026C82-AF9D-4FB2-8146-098C45BAEABF}" dt="2026-07-28T21:47:06.529" v="427" actId="2696"/>
        <pc:sldMkLst>
          <pc:docMk/>
          <pc:sldMk cId="0" sldId="257"/>
        </pc:sldMkLst>
        <pc:spChg chg="del">
          <ac:chgData name="Nolusindiso Kayi" userId="7c3773e5-72fc-49c1-8825-920f5f15cc90" providerId="ADAL" clId="{22026C82-AF9D-4FB2-8146-098C45BAEABF}" dt="2026-07-28T21:17:12.755" v="135" actId="478"/>
          <ac:spMkLst>
            <pc:docMk/>
            <pc:sldMk cId="0" sldId="257"/>
            <ac:spMk id="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03.026" v="149" actId="255"/>
          <ac:spMkLst>
            <pc:docMk/>
            <pc:sldMk cId="0" sldId="257"/>
            <ac:spMk id="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12.086" v="150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23.260" v="151" actId="255"/>
          <ac:spMkLst>
            <pc:docMk/>
            <pc:sldMk cId="0" sldId="257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28.437" v="152" actId="255"/>
          <ac:spMkLst>
            <pc:docMk/>
            <pc:sldMk cId="0" sldId="257"/>
            <ac:spMk id="1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36.078" v="153" actId="255"/>
          <ac:spMkLst>
            <pc:docMk/>
            <pc:sldMk cId="0" sldId="257"/>
            <ac:spMk id="1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42.367" v="154" actId="255"/>
          <ac:spMkLst>
            <pc:docMk/>
            <pc:sldMk cId="0" sldId="257"/>
            <ac:spMk id="2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48.128" v="155" actId="255"/>
          <ac:spMkLst>
            <pc:docMk/>
            <pc:sldMk cId="0" sldId="257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1:55.102" v="156" actId="255"/>
          <ac:spMkLst>
            <pc:docMk/>
            <pc:sldMk cId="0" sldId="257"/>
            <ac:spMk id="2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27.871" v="159" actId="255"/>
          <ac:spMkLst>
            <pc:docMk/>
            <pc:sldMk cId="0" sldId="257"/>
            <ac:spMk id="2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35.746" v="160" actId="255"/>
          <ac:spMkLst>
            <pc:docMk/>
            <pc:sldMk cId="0" sldId="257"/>
            <ac:spMk id="3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2:42.014" v="161" actId="255"/>
          <ac:spMkLst>
            <pc:docMk/>
            <pc:sldMk cId="0" sldId="257"/>
            <ac:spMk id="34" creationId="{00000000-0000-0000-0000-000000000000}"/>
          </ac:spMkLst>
        </pc:spChg>
      </pc:sldChg>
      <pc:sldChg chg="delSp modSp add del mod setBg modNotesTx">
        <pc:chgData name="Nolusindiso Kayi" userId="7c3773e5-72fc-49c1-8825-920f5f15cc90" providerId="ADAL" clId="{22026C82-AF9D-4FB2-8146-098C45BAEABF}" dt="2026-07-29T07:54:38.760" v="622" actId="6549"/>
        <pc:sldMkLst>
          <pc:docMk/>
          <pc:sldMk cId="0" sldId="258"/>
        </pc:sldMkLst>
        <pc:spChg chg="del">
          <ac:chgData name="Nolusindiso Kayi" userId="7c3773e5-72fc-49c1-8825-920f5f15cc90" providerId="ADAL" clId="{22026C82-AF9D-4FB2-8146-098C45BAEABF}" dt="2026-07-28T21:16:01.853" v="132" actId="478"/>
          <ac:spMkLst>
            <pc:docMk/>
            <pc:sldMk cId="0" sldId="258"/>
            <ac:spMk id="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4:19.114" v="539" actId="255"/>
          <ac:spMkLst>
            <pc:docMk/>
            <pc:sldMk cId="0" sldId="258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4:33.902" v="541" actId="255"/>
          <ac:spMkLst>
            <pc:docMk/>
            <pc:sldMk cId="0" sldId="258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4:43.932" v="543" actId="107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4:52.672" v="544" actId="255"/>
          <ac:spMkLst>
            <pc:docMk/>
            <pc:sldMk cId="0" sldId="258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4:59.103" v="545" actId="255"/>
          <ac:spMkLst>
            <pc:docMk/>
            <pc:sldMk cId="0" sldId="258"/>
            <ac:spMk id="1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5:07.339" v="546" actId="255"/>
          <ac:spMkLst>
            <pc:docMk/>
            <pc:sldMk cId="0" sldId="258"/>
            <ac:spMk id="22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5:14.336" v="547" actId="255"/>
          <ac:spMkLst>
            <pc:docMk/>
            <pc:sldMk cId="0" sldId="258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5:21.498" v="548" actId="255"/>
          <ac:spMkLst>
            <pc:docMk/>
            <pc:sldMk cId="0" sldId="258"/>
            <ac:spMk id="2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5:27.323" v="549" actId="255"/>
          <ac:spMkLst>
            <pc:docMk/>
            <pc:sldMk cId="0" sldId="258"/>
            <ac:spMk id="2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5:33.847" v="550" actId="255"/>
          <ac:spMkLst>
            <pc:docMk/>
            <pc:sldMk cId="0" sldId="258"/>
            <ac:spMk id="3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5:41.853" v="551" actId="255"/>
          <ac:spMkLst>
            <pc:docMk/>
            <pc:sldMk cId="0" sldId="258"/>
            <ac:spMk id="31" creationId="{00000000-0000-0000-0000-000000000000}"/>
          </ac:spMkLst>
        </pc:spChg>
        <pc:picChg chg="del">
          <ac:chgData name="Nolusindiso Kayi" userId="7c3773e5-72fc-49c1-8825-920f5f15cc90" providerId="ADAL" clId="{22026C82-AF9D-4FB2-8146-098C45BAEABF}" dt="2026-07-28T21:15:35.996" v="131" actId="478"/>
          <ac:picMkLst>
            <pc:docMk/>
            <pc:sldMk cId="0" sldId="258"/>
            <ac:picMk id="6" creationId="{00000000-0000-0000-0000-000000000000}"/>
          </ac:picMkLst>
        </pc:picChg>
      </pc:sldChg>
      <pc:sldChg chg="modSp add del mod setBg modNotesTx">
        <pc:chgData name="Nolusindiso Kayi" userId="7c3773e5-72fc-49c1-8825-920f5f15cc90" providerId="ADAL" clId="{22026C82-AF9D-4FB2-8146-098C45BAEABF}" dt="2026-07-29T07:54:27.761" v="620" actId="6549"/>
        <pc:sldMkLst>
          <pc:docMk/>
          <pc:sldMk cId="0" sldId="260"/>
        </pc:sldMkLst>
        <pc:spChg chg="mod">
          <ac:chgData name="Nolusindiso Kayi" userId="7c3773e5-72fc-49c1-8825-920f5f15cc90" providerId="ADAL" clId="{22026C82-AF9D-4FB2-8146-098C45BAEABF}" dt="2026-07-28T21:57:30.489" v="566" actId="2763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8:11.343" v="570" actId="255"/>
          <ac:spMkLst>
            <pc:docMk/>
            <pc:sldMk cId="0" sldId="260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6:53.051" v="190" actId="255"/>
          <ac:spMkLst>
            <pc:docMk/>
            <pc:sldMk cId="0" sldId="260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7:59.074" v="568" actId="255"/>
          <ac:spMkLst>
            <pc:docMk/>
            <pc:sldMk cId="0" sldId="260"/>
            <ac:spMk id="1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8:05.584" v="569" actId="255"/>
          <ac:spMkLst>
            <pc:docMk/>
            <pc:sldMk cId="0" sldId="260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8:05.311" v="210" actId="255"/>
          <ac:spMkLst>
            <pc:docMk/>
            <pc:sldMk cId="0" sldId="260"/>
            <ac:spMk id="1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8:41.390" v="216" actId="255"/>
          <ac:spMkLst>
            <pc:docMk/>
            <pc:sldMk cId="0" sldId="260"/>
            <ac:spMk id="2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8:20.198" v="571" actId="255"/>
          <ac:spMkLst>
            <pc:docMk/>
            <pc:sldMk cId="0" sldId="260"/>
            <ac:spMk id="2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8:53.045" v="221" actId="20577"/>
          <ac:spMkLst>
            <pc:docMk/>
            <pc:sldMk cId="0" sldId="260"/>
            <ac:spMk id="22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8:34.787" v="573" actId="255"/>
          <ac:spMkLst>
            <pc:docMk/>
            <pc:sldMk cId="0" sldId="260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30:13.113" v="242" actId="27636"/>
          <ac:spMkLst>
            <pc:docMk/>
            <pc:sldMk cId="0" sldId="260"/>
            <ac:spMk id="2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8:46.702" v="574" actId="255"/>
          <ac:spMkLst>
            <pc:docMk/>
            <pc:sldMk cId="0" sldId="260"/>
            <ac:spMk id="2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9:35.434" v="232" actId="20577"/>
          <ac:spMkLst>
            <pc:docMk/>
            <pc:sldMk cId="0" sldId="260"/>
            <ac:spMk id="2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9:45.934" v="233" actId="255"/>
          <ac:spMkLst>
            <pc:docMk/>
            <pc:sldMk cId="0" sldId="260"/>
            <ac:spMk id="2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8:52.903" v="575" actId="255"/>
          <ac:spMkLst>
            <pc:docMk/>
            <pc:sldMk cId="0" sldId="260"/>
            <ac:spMk id="2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9:04.194" v="577" actId="255"/>
          <ac:spMkLst>
            <pc:docMk/>
            <pc:sldMk cId="0" sldId="260"/>
            <ac:spMk id="3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9:09.540" v="578" actId="255"/>
          <ac:spMkLst>
            <pc:docMk/>
            <pc:sldMk cId="0" sldId="260"/>
            <ac:spMk id="32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9:23.187" v="579" actId="255"/>
          <ac:spMkLst>
            <pc:docMk/>
            <pc:sldMk cId="0" sldId="260"/>
            <ac:spMk id="3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9:30.167" v="580" actId="255"/>
          <ac:spMkLst>
            <pc:docMk/>
            <pc:sldMk cId="0" sldId="260"/>
            <ac:spMk id="37" creationId="{00000000-0000-0000-0000-000000000000}"/>
          </ac:spMkLst>
        </pc:spChg>
      </pc:sldChg>
      <pc:sldChg chg="modSp add mod setBg modNotesTx">
        <pc:chgData name="Nolusindiso Kayi" userId="7c3773e5-72fc-49c1-8825-920f5f15cc90" providerId="ADAL" clId="{22026C82-AF9D-4FB2-8146-098C45BAEABF}" dt="2026-07-29T07:54:55.275" v="623" actId="6549"/>
        <pc:sldMkLst>
          <pc:docMk/>
          <pc:sldMk cId="0" sldId="261"/>
        </pc:sldMkLst>
        <pc:spChg chg="mod">
          <ac:chgData name="Nolusindiso Kayi" userId="7c3773e5-72fc-49c1-8825-920f5f15cc90" providerId="ADAL" clId="{22026C82-AF9D-4FB2-8146-098C45BAEABF}" dt="2026-07-28T21:59:44.013" v="581" actId="255"/>
          <ac:spMkLst>
            <pc:docMk/>
            <pc:sldMk cId="0" sldId="261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0:08.379" v="590" actId="20577"/>
          <ac:spMkLst>
            <pc:docMk/>
            <pc:sldMk cId="0" sldId="261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0:22.359" v="592" actId="20577"/>
          <ac:spMkLst>
            <pc:docMk/>
            <pc:sldMk cId="0" sldId="261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0:37.208" v="594" actId="27636"/>
          <ac:spMkLst>
            <pc:docMk/>
            <pc:sldMk cId="0" sldId="261"/>
            <ac:spMk id="1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0:55.280" v="603" actId="20577"/>
          <ac:spMkLst>
            <pc:docMk/>
            <pc:sldMk cId="0" sldId="261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1:10.622" v="604" actId="255"/>
          <ac:spMkLst>
            <pc:docMk/>
            <pc:sldMk cId="0" sldId="261"/>
            <ac:spMk id="1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1:16.859" v="606" actId="2763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1:31.867" v="611" actId="20577"/>
          <ac:spMkLst>
            <pc:docMk/>
            <pc:sldMk cId="0" sldId="261"/>
            <ac:spMk id="22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1:42.206" v="612" actId="255"/>
          <ac:spMkLst>
            <pc:docMk/>
            <pc:sldMk cId="0" sldId="261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1:48.206" v="613" actId="255"/>
          <ac:spMkLst>
            <pc:docMk/>
            <pc:sldMk cId="0" sldId="261"/>
            <ac:spMk id="2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2:01:55.539" v="614" actId="255"/>
          <ac:spMkLst>
            <pc:docMk/>
            <pc:sldMk cId="0" sldId="261"/>
            <ac:spMk id="26" creationId="{00000000-0000-0000-0000-000000000000}"/>
          </ac:spMkLst>
        </pc:spChg>
      </pc:sldChg>
      <pc:sldChg chg="addSp delSp modSp del mod">
        <pc:chgData name="Nolusindiso Kayi" userId="7c3773e5-72fc-49c1-8825-920f5f15cc90" providerId="ADAL" clId="{22026C82-AF9D-4FB2-8146-098C45BAEABF}" dt="2026-07-28T21:47:31.413" v="429" actId="2696"/>
        <pc:sldMkLst>
          <pc:docMk/>
          <pc:sldMk cId="3402801662" sldId="262"/>
        </pc:sldMkLst>
        <pc:spChg chg="mod">
          <ac:chgData name="Nolusindiso Kayi" userId="7c3773e5-72fc-49c1-8825-920f5f15cc90" providerId="ADAL" clId="{22026C82-AF9D-4FB2-8146-098C45BAEABF}" dt="2026-07-28T21:12:41.682" v="41" actId="20577"/>
          <ac:spMkLst>
            <pc:docMk/>
            <pc:sldMk cId="3402801662" sldId="262"/>
            <ac:spMk id="2" creationId="{4334FEEA-D99B-01BA-0F2C-572ABACBCA75}"/>
          </ac:spMkLst>
        </pc:spChg>
        <pc:spChg chg="del mod">
          <ac:chgData name="Nolusindiso Kayi" userId="7c3773e5-72fc-49c1-8825-920f5f15cc90" providerId="ADAL" clId="{22026C82-AF9D-4FB2-8146-098C45BAEABF}" dt="2026-07-28T21:12:11.560" v="2" actId="22"/>
          <ac:spMkLst>
            <pc:docMk/>
            <pc:sldMk cId="3402801662" sldId="262"/>
            <ac:spMk id="3" creationId="{7884CABA-B363-36BD-65D3-C5A1663F5508}"/>
          </ac:spMkLst>
        </pc:spChg>
        <pc:spChg chg="add mod">
          <ac:chgData name="Nolusindiso Kayi" userId="7c3773e5-72fc-49c1-8825-920f5f15cc90" providerId="ADAL" clId="{22026C82-AF9D-4FB2-8146-098C45BAEABF}" dt="2026-07-28T21:20:45.316" v="147" actId="20577"/>
          <ac:spMkLst>
            <pc:docMk/>
            <pc:sldMk cId="3402801662" sldId="262"/>
            <ac:spMk id="5" creationId="{58C5B3E5-EA9A-66E7-5F60-3B0081B1425B}"/>
          </ac:spMkLst>
        </pc:spChg>
      </pc:sldChg>
      <pc:sldChg chg="addSp delSp modSp mod">
        <pc:chgData name="Nolusindiso Kayi" userId="7c3773e5-72fc-49c1-8825-920f5f15cc90" providerId="ADAL" clId="{22026C82-AF9D-4FB2-8146-098C45BAEABF}" dt="2026-07-28T21:54:05.856" v="538" actId="20577"/>
        <pc:sldMkLst>
          <pc:docMk/>
          <pc:sldMk cId="1548553941" sldId="263"/>
        </pc:sldMkLst>
        <pc:spChg chg="mod">
          <ac:chgData name="Nolusindiso Kayi" userId="7c3773e5-72fc-49c1-8825-920f5f15cc90" providerId="ADAL" clId="{22026C82-AF9D-4FB2-8146-098C45BAEABF}" dt="2026-07-28T21:54:05.856" v="538" actId="20577"/>
          <ac:spMkLst>
            <pc:docMk/>
            <pc:sldMk cId="1548553941" sldId="263"/>
            <ac:spMk id="13" creationId="{536B2ABC-4A1A-D884-86E9-B5FE4F9B20E5}"/>
          </ac:spMkLst>
        </pc:spChg>
        <pc:spChg chg="add del">
          <ac:chgData name="Nolusindiso Kayi" userId="7c3773e5-72fc-49c1-8825-920f5f15cc90" providerId="ADAL" clId="{22026C82-AF9D-4FB2-8146-098C45BAEABF}" dt="2026-07-28T21:37:21.483" v="244" actId="22"/>
          <ac:spMkLst>
            <pc:docMk/>
            <pc:sldMk cId="1548553941" sldId="263"/>
            <ac:spMk id="14" creationId="{5A67184A-470D-E4C0-13A8-FD66911CFA06}"/>
          </ac:spMkLst>
        </pc:spChg>
      </pc:sldChg>
      <pc:sldChg chg="del">
        <pc:chgData name="Nolusindiso Kayi" userId="7c3773e5-72fc-49c1-8825-920f5f15cc90" providerId="ADAL" clId="{22026C82-AF9D-4FB2-8146-098C45BAEABF}" dt="2026-07-28T21:16:16.107" v="133" actId="2696"/>
        <pc:sldMkLst>
          <pc:docMk/>
          <pc:sldMk cId="2761771847" sldId="264"/>
        </pc:sldMkLst>
      </pc:sldChg>
      <pc:sldChg chg="del">
        <pc:chgData name="Nolusindiso Kayi" userId="7c3773e5-72fc-49c1-8825-920f5f15cc90" providerId="ADAL" clId="{22026C82-AF9D-4FB2-8146-098C45BAEABF}" dt="2026-07-28T21:19:22.040" v="142" actId="2696"/>
        <pc:sldMkLst>
          <pc:docMk/>
          <pc:sldMk cId="931158987" sldId="265"/>
        </pc:sldMkLst>
      </pc:sldChg>
      <pc:sldChg chg="del">
        <pc:chgData name="Nolusindiso Kayi" userId="7c3773e5-72fc-49c1-8825-920f5f15cc90" providerId="ADAL" clId="{22026C82-AF9D-4FB2-8146-098C45BAEABF}" dt="2026-07-28T21:20:10.348" v="144" actId="47"/>
        <pc:sldMkLst>
          <pc:docMk/>
          <pc:sldMk cId="1215826330" sldId="266"/>
        </pc:sldMkLst>
      </pc:sldChg>
      <pc:sldChg chg="delSp modSp add del mod setBg">
        <pc:chgData name="Nolusindiso Kayi" userId="7c3773e5-72fc-49c1-8825-920f5f15cc90" providerId="ADAL" clId="{22026C82-AF9D-4FB2-8146-098C45BAEABF}" dt="2026-07-28T21:47:02.043" v="426" actId="2696"/>
        <pc:sldMkLst>
          <pc:docMk/>
          <pc:sldMk cId="0" sldId="267"/>
        </pc:sldMkLst>
        <pc:spChg chg="del">
          <ac:chgData name="Nolusindiso Kayi" userId="7c3773e5-72fc-49c1-8825-920f5f15cc90" providerId="ADAL" clId="{22026C82-AF9D-4FB2-8146-098C45BAEABF}" dt="2026-07-28T21:19:16.144" v="141" actId="478"/>
          <ac:spMkLst>
            <pc:docMk/>
            <pc:sldMk cId="0" sldId="267"/>
            <ac:spMk id="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09.916" v="174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07.898" v="180" actId="255"/>
          <ac:spMkLst>
            <pc:docMk/>
            <pc:sldMk cId="0" sldId="267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17.979" v="175" actId="255"/>
          <ac:spMkLst>
            <pc:docMk/>
            <pc:sldMk cId="0" sldId="267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17.341" v="181" actId="255"/>
          <ac:spMkLst>
            <pc:docMk/>
            <pc:sldMk cId="0" sldId="267"/>
            <ac:spMk id="1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23.124" v="176" actId="255"/>
          <ac:spMkLst>
            <pc:docMk/>
            <pc:sldMk cId="0" sldId="267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25.414" v="182" actId="255"/>
          <ac:spMkLst>
            <pc:docMk/>
            <pc:sldMk cId="0" sldId="267"/>
            <ac:spMk id="2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29.512" v="177" actId="255"/>
          <ac:spMkLst>
            <pc:docMk/>
            <pc:sldMk cId="0" sldId="267"/>
            <ac:spMk id="2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42.900" v="183" actId="255"/>
          <ac:spMkLst>
            <pc:docMk/>
            <pc:sldMk cId="0" sldId="267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37.207" v="178" actId="255"/>
          <ac:spMkLst>
            <pc:docMk/>
            <pc:sldMk cId="0" sldId="267"/>
            <ac:spMk id="2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5:57.431" v="185" actId="255"/>
          <ac:spMkLst>
            <pc:docMk/>
            <pc:sldMk cId="0" sldId="267"/>
            <ac:spMk id="2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4:44.969" v="179" actId="255"/>
          <ac:spMkLst>
            <pc:docMk/>
            <pc:sldMk cId="0" sldId="267"/>
            <ac:spMk id="2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6:28.580" v="188" actId="255"/>
          <ac:spMkLst>
            <pc:docMk/>
            <pc:sldMk cId="0" sldId="267"/>
            <ac:spMk id="29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26:21.568" v="187" actId="255"/>
          <ac:spMkLst>
            <pc:docMk/>
            <pc:sldMk cId="0" sldId="267"/>
            <ac:spMk id="31" creationId="{00000000-0000-0000-0000-000000000000}"/>
          </ac:spMkLst>
        </pc:spChg>
      </pc:sldChg>
      <pc:sldChg chg="add del">
        <pc:chgData name="Nolusindiso Kayi" userId="7c3773e5-72fc-49c1-8825-920f5f15cc90" providerId="ADAL" clId="{22026C82-AF9D-4FB2-8146-098C45BAEABF}" dt="2026-07-28T21:18:02.175" v="138" actId="2696"/>
        <pc:sldMkLst>
          <pc:docMk/>
          <pc:sldMk cId="3835487882" sldId="267"/>
        </pc:sldMkLst>
      </pc:sldChg>
      <pc:sldChg chg="add del setBg">
        <pc:chgData name="Nolusindiso Kayi" userId="7c3773e5-72fc-49c1-8825-920f5f15cc90" providerId="ADAL" clId="{22026C82-AF9D-4FB2-8146-098C45BAEABF}" dt="2026-07-28T21:18:08.753" v="139" actId="2696"/>
        <pc:sldMkLst>
          <pc:docMk/>
          <pc:sldMk cId="0" sldId="268"/>
        </pc:sldMkLst>
      </pc:sldChg>
      <pc:sldChg chg="modSp new mod">
        <pc:chgData name="Nolusindiso Kayi" userId="7c3773e5-72fc-49c1-8825-920f5f15cc90" providerId="ADAL" clId="{22026C82-AF9D-4FB2-8146-098C45BAEABF}" dt="2026-07-28T21:52:18.888" v="524" actId="20577"/>
        <pc:sldMkLst>
          <pc:docMk/>
          <pc:sldMk cId="1755649474" sldId="268"/>
        </pc:sldMkLst>
        <pc:spChg chg="mod">
          <ac:chgData name="Nolusindiso Kayi" userId="7c3773e5-72fc-49c1-8825-920f5f15cc90" providerId="ADAL" clId="{22026C82-AF9D-4FB2-8146-098C45BAEABF}" dt="2026-07-28T21:52:18.888" v="524" actId="20577"/>
          <ac:spMkLst>
            <pc:docMk/>
            <pc:sldMk cId="1755649474" sldId="268"/>
            <ac:spMk id="2" creationId="{623AA69D-40C4-EA08-B5E7-D02AD7FF03EF}"/>
          </ac:spMkLst>
        </pc:spChg>
        <pc:spChg chg="mod">
          <ac:chgData name="Nolusindiso Kayi" userId="7c3773e5-72fc-49c1-8825-920f5f15cc90" providerId="ADAL" clId="{22026C82-AF9D-4FB2-8146-098C45BAEABF}" dt="2026-07-28T21:52:10.650" v="505" actId="20577"/>
          <ac:spMkLst>
            <pc:docMk/>
            <pc:sldMk cId="1755649474" sldId="268"/>
            <ac:spMk id="3" creationId="{28500D2A-7A5B-E539-9119-899EFF665713}"/>
          </ac:spMkLst>
        </pc:spChg>
      </pc:sldChg>
      <pc:sldChg chg="modSp new del mod">
        <pc:chgData name="Nolusindiso Kayi" userId="7c3773e5-72fc-49c1-8825-920f5f15cc90" providerId="ADAL" clId="{22026C82-AF9D-4FB2-8146-098C45BAEABF}" dt="2026-07-28T22:02:02.231" v="615" actId="2696"/>
        <pc:sldMkLst>
          <pc:docMk/>
          <pc:sldMk cId="881797232" sldId="269"/>
        </pc:sldMkLst>
        <pc:spChg chg="mod">
          <ac:chgData name="Nolusindiso Kayi" userId="7c3773e5-72fc-49c1-8825-920f5f15cc90" providerId="ADAL" clId="{22026C82-AF9D-4FB2-8146-098C45BAEABF}" dt="2026-07-28T21:42:05.124" v="312" actId="20577"/>
          <ac:spMkLst>
            <pc:docMk/>
            <pc:sldMk cId="881797232" sldId="269"/>
            <ac:spMk id="2" creationId="{D0DB1692-61EC-AA0C-5524-27A63EB12EA8}"/>
          </ac:spMkLst>
        </pc:spChg>
        <pc:spChg chg="mod">
          <ac:chgData name="Nolusindiso Kayi" userId="7c3773e5-72fc-49c1-8825-920f5f15cc90" providerId="ADAL" clId="{22026C82-AF9D-4FB2-8146-098C45BAEABF}" dt="2026-07-28T21:42:43.024" v="320" actId="113"/>
          <ac:spMkLst>
            <pc:docMk/>
            <pc:sldMk cId="881797232" sldId="269"/>
            <ac:spMk id="3" creationId="{548ADF27-44EA-F4F0-CC76-C99AF599E942}"/>
          </ac:spMkLst>
        </pc:spChg>
      </pc:sldChg>
      <pc:sldChg chg="modSp new del mod">
        <pc:chgData name="Nolusindiso Kayi" userId="7c3773e5-72fc-49c1-8825-920f5f15cc90" providerId="ADAL" clId="{22026C82-AF9D-4FB2-8146-098C45BAEABF}" dt="2026-07-28T22:02:06.016" v="616" actId="2696"/>
        <pc:sldMkLst>
          <pc:docMk/>
          <pc:sldMk cId="4128618050" sldId="270"/>
        </pc:sldMkLst>
        <pc:spChg chg="mod">
          <ac:chgData name="Nolusindiso Kayi" userId="7c3773e5-72fc-49c1-8825-920f5f15cc90" providerId="ADAL" clId="{22026C82-AF9D-4FB2-8146-098C45BAEABF}" dt="2026-07-28T21:43:40.535" v="356" actId="20577"/>
          <ac:spMkLst>
            <pc:docMk/>
            <pc:sldMk cId="4128618050" sldId="270"/>
            <ac:spMk id="2" creationId="{5D370A09-743D-2C71-BAC4-3320893235DE}"/>
          </ac:spMkLst>
        </pc:spChg>
        <pc:spChg chg="mod">
          <ac:chgData name="Nolusindiso Kayi" userId="7c3773e5-72fc-49c1-8825-920f5f15cc90" providerId="ADAL" clId="{22026C82-AF9D-4FB2-8146-098C45BAEABF}" dt="2026-07-28T21:44:01.509" v="363" actId="20577"/>
          <ac:spMkLst>
            <pc:docMk/>
            <pc:sldMk cId="4128618050" sldId="270"/>
            <ac:spMk id="3" creationId="{EF01C290-F035-FB39-FFF8-44269F298BD9}"/>
          </ac:spMkLst>
        </pc:spChg>
      </pc:sldChg>
      <pc:sldChg chg="modSp new del mod">
        <pc:chgData name="Nolusindiso Kayi" userId="7c3773e5-72fc-49c1-8825-920f5f15cc90" providerId="ADAL" clId="{22026C82-AF9D-4FB2-8146-098C45BAEABF}" dt="2026-07-28T22:02:08.754" v="617" actId="2696"/>
        <pc:sldMkLst>
          <pc:docMk/>
          <pc:sldMk cId="3667819048" sldId="271"/>
        </pc:sldMkLst>
        <pc:spChg chg="mod">
          <ac:chgData name="Nolusindiso Kayi" userId="7c3773e5-72fc-49c1-8825-920f5f15cc90" providerId="ADAL" clId="{22026C82-AF9D-4FB2-8146-098C45BAEABF}" dt="2026-07-28T21:44:52.053" v="397" actId="20577"/>
          <ac:spMkLst>
            <pc:docMk/>
            <pc:sldMk cId="3667819048" sldId="271"/>
            <ac:spMk id="2" creationId="{07DBE858-117C-6D87-DDDF-86F0997CB351}"/>
          </ac:spMkLst>
        </pc:spChg>
        <pc:spChg chg="mod">
          <ac:chgData name="Nolusindiso Kayi" userId="7c3773e5-72fc-49c1-8825-920f5f15cc90" providerId="ADAL" clId="{22026C82-AF9D-4FB2-8146-098C45BAEABF}" dt="2026-07-28T21:45:33.510" v="406" actId="20577"/>
          <ac:spMkLst>
            <pc:docMk/>
            <pc:sldMk cId="3667819048" sldId="271"/>
            <ac:spMk id="3" creationId="{D84262CB-A404-C87E-D524-057CBB37AA4B}"/>
          </ac:spMkLst>
        </pc:spChg>
      </pc:sldChg>
      <pc:sldChg chg="modSp new del mod">
        <pc:chgData name="Nolusindiso Kayi" userId="7c3773e5-72fc-49c1-8825-920f5f15cc90" providerId="ADAL" clId="{22026C82-AF9D-4FB2-8146-098C45BAEABF}" dt="2026-07-28T22:02:12.060" v="618" actId="2696"/>
        <pc:sldMkLst>
          <pc:docMk/>
          <pc:sldMk cId="292610180" sldId="272"/>
        </pc:sldMkLst>
        <pc:spChg chg="mod">
          <ac:chgData name="Nolusindiso Kayi" userId="7c3773e5-72fc-49c1-8825-920f5f15cc90" providerId="ADAL" clId="{22026C82-AF9D-4FB2-8146-098C45BAEABF}" dt="2026-07-28T21:46:36.012" v="421" actId="20577"/>
          <ac:spMkLst>
            <pc:docMk/>
            <pc:sldMk cId="292610180" sldId="272"/>
            <ac:spMk id="2" creationId="{96596E3B-9E10-C3C8-73BA-482722791057}"/>
          </ac:spMkLst>
        </pc:spChg>
        <pc:spChg chg="mod">
          <ac:chgData name="Nolusindiso Kayi" userId="7c3773e5-72fc-49c1-8825-920f5f15cc90" providerId="ADAL" clId="{22026C82-AF9D-4FB2-8146-098C45BAEABF}" dt="2026-07-28T21:46:49.273" v="424" actId="20577"/>
          <ac:spMkLst>
            <pc:docMk/>
            <pc:sldMk cId="292610180" sldId="272"/>
            <ac:spMk id="3" creationId="{0497BA40-7883-FA02-C972-EF1D78B1B35F}"/>
          </ac:spMkLst>
        </pc:spChg>
      </pc:sldChg>
      <pc:sldChg chg="modSp add mod setBg modNotesTx">
        <pc:chgData name="Nolusindiso Kayi" userId="7c3773e5-72fc-49c1-8825-920f5f15cc90" providerId="ADAL" clId="{22026C82-AF9D-4FB2-8146-098C45BAEABF}" dt="2026-07-29T07:54:35.238" v="621" actId="6549"/>
        <pc:sldMkLst>
          <pc:docMk/>
          <pc:sldMk cId="0" sldId="273"/>
        </pc:sldMkLst>
        <pc:spChg chg="mod">
          <ac:chgData name="Nolusindiso Kayi" userId="7c3773e5-72fc-49c1-8825-920f5f15cc90" providerId="ADAL" clId="{22026C82-AF9D-4FB2-8146-098C45BAEABF}" dt="2026-07-28T21:55:55.416" v="552" actId="255"/>
          <ac:spMkLst>
            <pc:docMk/>
            <pc:sldMk cId="0" sldId="273"/>
            <ac:spMk id="1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6:37.287" v="558" actId="255"/>
          <ac:spMkLst>
            <pc:docMk/>
            <pc:sldMk cId="0" sldId="273"/>
            <ac:spMk id="1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6:01.248" v="553" actId="255"/>
          <ac:spMkLst>
            <pc:docMk/>
            <pc:sldMk cId="0" sldId="273"/>
            <ac:spMk id="15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6:57.166" v="561" actId="255"/>
          <ac:spMkLst>
            <pc:docMk/>
            <pc:sldMk cId="0" sldId="273"/>
            <ac:spMk id="17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6:08.100" v="554" actId="255"/>
          <ac:spMkLst>
            <pc:docMk/>
            <pc:sldMk cId="0" sldId="273"/>
            <ac:spMk id="18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7:06.426" v="562" actId="255"/>
          <ac:spMkLst>
            <pc:docMk/>
            <pc:sldMk cId="0" sldId="273"/>
            <ac:spMk id="20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6:15.504" v="555" actId="255"/>
          <ac:spMkLst>
            <pc:docMk/>
            <pc:sldMk cId="0" sldId="273"/>
            <ac:spMk id="21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7:13.664" v="563" actId="255"/>
          <ac:spMkLst>
            <pc:docMk/>
            <pc:sldMk cId="0" sldId="273"/>
            <ac:spMk id="23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6:24.858" v="556" actId="255"/>
          <ac:spMkLst>
            <pc:docMk/>
            <pc:sldMk cId="0" sldId="273"/>
            <ac:spMk id="24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7:19.111" v="564" actId="255"/>
          <ac:spMkLst>
            <pc:docMk/>
            <pc:sldMk cId="0" sldId="273"/>
            <ac:spMk id="26" creationId="{00000000-0000-0000-0000-000000000000}"/>
          </ac:spMkLst>
        </pc:spChg>
        <pc:spChg chg="mod">
          <ac:chgData name="Nolusindiso Kayi" userId="7c3773e5-72fc-49c1-8825-920f5f15cc90" providerId="ADAL" clId="{22026C82-AF9D-4FB2-8146-098C45BAEABF}" dt="2026-07-28T21:56:31.938" v="557" actId="255"/>
          <ac:spMkLst>
            <pc:docMk/>
            <pc:sldMk cId="0" sldId="273"/>
            <ac:spMk id="27" creationId="{00000000-0000-0000-0000-000000000000}"/>
          </ac:spMkLst>
        </pc:spChg>
      </pc:sldChg>
      <pc:sldMasterChg chg="del delSldLayout">
        <pc:chgData name="Nolusindiso Kayi" userId="7c3773e5-72fc-49c1-8825-920f5f15cc90" providerId="ADAL" clId="{22026C82-AF9D-4FB2-8146-098C45BAEABF}" dt="2026-07-28T21:47:11.236" v="428" actId="2696"/>
        <pc:sldMasterMkLst>
          <pc:docMk/>
          <pc:sldMasterMk cId="2116944308" sldId="2147483656"/>
        </pc:sldMasterMkLst>
        <pc:sldLayoutChg chg="del">
          <pc:chgData name="Nolusindiso Kayi" userId="7c3773e5-72fc-49c1-8825-920f5f15cc90" providerId="ADAL" clId="{22026C82-AF9D-4FB2-8146-098C45BAEABF}" dt="2026-07-28T21:47:11.236" v="428" actId="2696"/>
          <pc:sldLayoutMkLst>
            <pc:docMk/>
            <pc:sldMasterMk cId="2116944308" sldId="2147483656"/>
            <pc:sldLayoutMk cId="3289617013" sldId="2147483657"/>
          </pc:sldLayoutMkLst>
        </pc:sldLayoutChg>
        <pc:sldLayoutChg chg="del">
          <pc:chgData name="Nolusindiso Kayi" userId="7c3773e5-72fc-49c1-8825-920f5f15cc90" providerId="ADAL" clId="{22026C82-AF9D-4FB2-8146-098C45BAEABF}" dt="2026-07-28T21:47:11.236" v="428" actId="2696"/>
          <pc:sldLayoutMkLst>
            <pc:docMk/>
            <pc:sldMasterMk cId="2116944308" sldId="2147483656"/>
            <pc:sldLayoutMk cId="2383904794" sldId="214748365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A2F5CD7-426C-EBA8-0FDD-26F11DF855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C6DCA5-8358-BD93-5A98-341EC3C599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9BB86-7F8F-CA4F-BA26-BF02E6C83E89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F2665-3D50-C76A-190F-8B05953C4E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5A7C29-F530-57F6-881B-D2C3F9FEFA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EC68-3093-0442-93DF-D46B4294E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0998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South African Qualifications Authority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B67EA-E5D5-3A4A-BAC6-2240A7AE7CFC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err="1"/>
              <a:t>www.saqa.org.za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935E8-D0CD-9841-9180-554F53346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11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order&#10;&#10;AI-generated content may be incorrect.">
            <a:extLst>
              <a:ext uri="{FF2B5EF4-FFF2-40B4-BE49-F238E27FC236}">
                <a16:creationId xmlns:a16="http://schemas.microsoft.com/office/drawing/2014/main" id="{FEA6C03F-69F1-B3F8-305E-70FFDF72F3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6446"/>
            <a:ext cx="12286030" cy="6910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2AFD4C-176A-881C-F71C-68CD795D1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0A534-8288-D5D9-58FD-C73E41792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44CD4-7143-51F5-6199-4B8A76EA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1D9D-ADA7-E848-A633-5238E4F4A0D3}" type="datetime1">
              <a:rPr lang="en-ZA" smtClean="0"/>
              <a:t>2026/07/29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64808-B7B5-68C4-E8B8-4F75FCF71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2E22E-221E-2D19-4267-9CA838A67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2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border&#10;&#10;AI-generated content may be incorrect.">
            <a:extLst>
              <a:ext uri="{FF2B5EF4-FFF2-40B4-BE49-F238E27FC236}">
                <a16:creationId xmlns:a16="http://schemas.microsoft.com/office/drawing/2014/main" id="{85F3DC52-928F-B147-57FA-9B4C06A3D9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6446"/>
            <a:ext cx="12286030" cy="6910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F0E642-E1A8-FD73-7000-0384057E9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91F5B-D642-EEC9-CCBD-0581AACEA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1B7DC-F01A-3C51-1B41-D42635469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8E72A-0432-EC42-A39F-C92D7AAC7FE2}" type="datetime1">
              <a:rPr lang="en-ZA" smtClean="0"/>
              <a:t>2026/07/29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5068-9B28-C3E3-F46A-0BBAFBBCF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DDD1F-A838-2572-B304-0DA0C463E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11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F2803-78BC-B919-265D-415AC8EB5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64E94-4F54-704C-9227-4DC85F35A30C}" type="datetime1">
              <a:rPr lang="en-ZA" smtClean="0"/>
              <a:t>2026/07/29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1F412C-B4CB-34DD-C73E-D479AFD60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B3132-887F-CE0D-54E2-DDBC30A5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17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92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426AF2-B765-A127-87F5-BCF95839D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76771-11E2-5F6E-D0C6-5B5E0F13A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DFCC4-71CC-B5E3-926B-D14BFBE4D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3647-62EE-BE45-8183-1C2CCF36F6D9}" type="datetime1">
              <a:rPr lang="en-ZA" smtClean="0"/>
              <a:t>2026/07/29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6078-FF0B-BDFA-31CA-1F8317AFE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4290C-B1A1-4ECA-6616-ACF86EE82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884EA-C20E-9041-8A4E-0236E42F5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0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560;p18">
            <a:extLst>
              <a:ext uri="{FF2B5EF4-FFF2-40B4-BE49-F238E27FC236}">
                <a16:creationId xmlns:a16="http://schemas.microsoft.com/office/drawing/2014/main" id="{E2B8444C-B151-A69D-CFF9-91DBE3652B1E}"/>
              </a:ext>
            </a:extLst>
          </p:cNvPr>
          <p:cNvGrpSpPr/>
          <p:nvPr/>
        </p:nvGrpSpPr>
        <p:grpSpPr>
          <a:xfrm>
            <a:off x="410756" y="1044399"/>
            <a:ext cx="1354628" cy="1354628"/>
            <a:chOff x="4787840" y="4628321"/>
            <a:chExt cx="367296" cy="367296"/>
          </a:xfrm>
          <a:solidFill>
            <a:srgbClr val="00488D"/>
          </a:solidFill>
        </p:grpSpPr>
        <p:sp>
          <p:nvSpPr>
            <p:cNvPr id="4" name="Google Shape;1561;p18">
              <a:extLst>
                <a:ext uri="{FF2B5EF4-FFF2-40B4-BE49-F238E27FC236}">
                  <a16:creationId xmlns:a16="http://schemas.microsoft.com/office/drawing/2014/main" id="{FF6F928E-C475-EE0B-9FB3-C0EACDEAC573}"/>
                </a:ext>
              </a:extLst>
            </p:cNvPr>
            <p:cNvSpPr/>
            <p:nvPr/>
          </p:nvSpPr>
          <p:spPr>
            <a:xfrm>
              <a:off x="4947450" y="4628321"/>
              <a:ext cx="207685" cy="179203"/>
            </a:xfrm>
            <a:custGeom>
              <a:avLst/>
              <a:gdLst/>
              <a:ahLst/>
              <a:cxnLst/>
              <a:rect l="l" t="t" r="r" b="b"/>
              <a:pathLst>
                <a:path w="6074" h="5241" extrusionOk="0">
                  <a:moveTo>
                    <a:pt x="2299" y="2549"/>
                  </a:moveTo>
                  <a:cubicBezTo>
                    <a:pt x="2448" y="2549"/>
                    <a:pt x="2596" y="2644"/>
                    <a:pt x="2620" y="2835"/>
                  </a:cubicBezTo>
                  <a:lnTo>
                    <a:pt x="2620" y="3668"/>
                  </a:lnTo>
                  <a:cubicBezTo>
                    <a:pt x="2632" y="3895"/>
                    <a:pt x="2459" y="4008"/>
                    <a:pt x="2290" y="4008"/>
                  </a:cubicBezTo>
                  <a:cubicBezTo>
                    <a:pt x="2120" y="4008"/>
                    <a:pt x="1953" y="3895"/>
                    <a:pt x="1977" y="3668"/>
                  </a:cubicBezTo>
                  <a:lnTo>
                    <a:pt x="1977" y="2835"/>
                  </a:lnTo>
                  <a:cubicBezTo>
                    <a:pt x="2001" y="2644"/>
                    <a:pt x="2150" y="2549"/>
                    <a:pt x="2299" y="2549"/>
                  </a:cubicBezTo>
                  <a:close/>
                  <a:moveTo>
                    <a:pt x="3549" y="1906"/>
                  </a:moveTo>
                  <a:cubicBezTo>
                    <a:pt x="3698" y="1906"/>
                    <a:pt x="3847" y="2001"/>
                    <a:pt x="3859" y="2192"/>
                  </a:cubicBezTo>
                  <a:lnTo>
                    <a:pt x="3859" y="3668"/>
                  </a:lnTo>
                  <a:cubicBezTo>
                    <a:pt x="3882" y="3895"/>
                    <a:pt x="3716" y="4008"/>
                    <a:pt x="3549" y="4008"/>
                  </a:cubicBezTo>
                  <a:cubicBezTo>
                    <a:pt x="3382" y="4008"/>
                    <a:pt x="3216" y="3895"/>
                    <a:pt x="3239" y="3668"/>
                  </a:cubicBezTo>
                  <a:lnTo>
                    <a:pt x="3239" y="2192"/>
                  </a:lnTo>
                  <a:cubicBezTo>
                    <a:pt x="3251" y="2001"/>
                    <a:pt x="3400" y="1906"/>
                    <a:pt x="3549" y="1906"/>
                  </a:cubicBezTo>
                  <a:close/>
                  <a:moveTo>
                    <a:pt x="4802" y="1287"/>
                  </a:moveTo>
                  <a:cubicBezTo>
                    <a:pt x="4948" y="1287"/>
                    <a:pt x="5097" y="1382"/>
                    <a:pt x="5121" y="1573"/>
                  </a:cubicBezTo>
                  <a:lnTo>
                    <a:pt x="5121" y="3668"/>
                  </a:lnTo>
                  <a:cubicBezTo>
                    <a:pt x="5145" y="3895"/>
                    <a:pt x="4978" y="4008"/>
                    <a:pt x="4811" y="4008"/>
                  </a:cubicBezTo>
                  <a:cubicBezTo>
                    <a:pt x="4644" y="4008"/>
                    <a:pt x="4478" y="3895"/>
                    <a:pt x="4502" y="3668"/>
                  </a:cubicBezTo>
                  <a:lnTo>
                    <a:pt x="4502" y="1573"/>
                  </a:lnTo>
                  <a:cubicBezTo>
                    <a:pt x="4513" y="1382"/>
                    <a:pt x="4656" y="1287"/>
                    <a:pt x="4802" y="1287"/>
                  </a:cubicBezTo>
                  <a:close/>
                  <a:moveTo>
                    <a:pt x="310" y="1"/>
                  </a:moveTo>
                  <a:cubicBezTo>
                    <a:pt x="143" y="1"/>
                    <a:pt x="1" y="144"/>
                    <a:pt x="1" y="310"/>
                  </a:cubicBezTo>
                  <a:lnTo>
                    <a:pt x="1" y="1477"/>
                  </a:lnTo>
                  <a:lnTo>
                    <a:pt x="382" y="1477"/>
                  </a:lnTo>
                  <a:cubicBezTo>
                    <a:pt x="2049" y="1477"/>
                    <a:pt x="2049" y="3978"/>
                    <a:pt x="382" y="3978"/>
                  </a:cubicBezTo>
                  <a:lnTo>
                    <a:pt x="1" y="3978"/>
                  </a:lnTo>
                  <a:lnTo>
                    <a:pt x="1" y="4930"/>
                  </a:lnTo>
                  <a:cubicBezTo>
                    <a:pt x="1" y="5097"/>
                    <a:pt x="143" y="5216"/>
                    <a:pt x="310" y="5240"/>
                  </a:cubicBezTo>
                  <a:lnTo>
                    <a:pt x="5764" y="5240"/>
                  </a:lnTo>
                  <a:cubicBezTo>
                    <a:pt x="5930" y="5216"/>
                    <a:pt x="6073" y="5097"/>
                    <a:pt x="6073" y="4930"/>
                  </a:cubicBezTo>
                  <a:lnTo>
                    <a:pt x="6073" y="310"/>
                  </a:lnTo>
                  <a:cubicBezTo>
                    <a:pt x="6073" y="144"/>
                    <a:pt x="5930" y="1"/>
                    <a:pt x="5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Google Shape;1562;p18">
              <a:extLst>
                <a:ext uri="{FF2B5EF4-FFF2-40B4-BE49-F238E27FC236}">
                  <a16:creationId xmlns:a16="http://schemas.microsoft.com/office/drawing/2014/main" id="{A0308422-05DE-C9BE-38DE-D3BA037C83D8}"/>
                </a:ext>
              </a:extLst>
            </p:cNvPr>
            <p:cNvSpPr/>
            <p:nvPr/>
          </p:nvSpPr>
          <p:spPr>
            <a:xfrm>
              <a:off x="4944612" y="4858779"/>
              <a:ext cx="54161" cy="67599"/>
            </a:xfrm>
            <a:custGeom>
              <a:avLst/>
              <a:gdLst/>
              <a:ahLst/>
              <a:cxnLst/>
              <a:rect l="l" t="t" r="r" b="b"/>
              <a:pathLst>
                <a:path w="1584" h="1977" extrusionOk="0">
                  <a:moveTo>
                    <a:pt x="798" y="0"/>
                  </a:moveTo>
                  <a:cubicBezTo>
                    <a:pt x="346" y="0"/>
                    <a:pt x="12" y="358"/>
                    <a:pt x="12" y="786"/>
                  </a:cubicBezTo>
                  <a:lnTo>
                    <a:pt x="12" y="1191"/>
                  </a:lnTo>
                  <a:cubicBezTo>
                    <a:pt x="0" y="1715"/>
                    <a:pt x="387" y="1977"/>
                    <a:pt x="780" y="1977"/>
                  </a:cubicBezTo>
                  <a:cubicBezTo>
                    <a:pt x="1173" y="1977"/>
                    <a:pt x="1572" y="1715"/>
                    <a:pt x="1584" y="1191"/>
                  </a:cubicBezTo>
                  <a:lnTo>
                    <a:pt x="1584" y="786"/>
                  </a:lnTo>
                  <a:cubicBezTo>
                    <a:pt x="1584" y="358"/>
                    <a:pt x="1227" y="0"/>
                    <a:pt x="7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563;p18">
              <a:extLst>
                <a:ext uri="{FF2B5EF4-FFF2-40B4-BE49-F238E27FC236}">
                  <a16:creationId xmlns:a16="http://schemas.microsoft.com/office/drawing/2014/main" id="{988F2888-D146-9061-1989-66A09618482A}"/>
                </a:ext>
              </a:extLst>
            </p:cNvPr>
            <p:cNvSpPr/>
            <p:nvPr/>
          </p:nvSpPr>
          <p:spPr>
            <a:xfrm>
              <a:off x="4917327" y="4931233"/>
              <a:ext cx="106715" cy="64384"/>
            </a:xfrm>
            <a:custGeom>
              <a:avLst/>
              <a:gdLst/>
              <a:ahLst/>
              <a:cxnLst/>
              <a:rect l="l" t="t" r="r" b="b"/>
              <a:pathLst>
                <a:path w="3121" h="1883" extrusionOk="0">
                  <a:moveTo>
                    <a:pt x="2644" y="1"/>
                  </a:moveTo>
                  <a:cubicBezTo>
                    <a:pt x="2648" y="5"/>
                    <a:pt x="2652" y="9"/>
                    <a:pt x="2657" y="14"/>
                  </a:cubicBezTo>
                  <a:lnTo>
                    <a:pt x="2657" y="14"/>
                  </a:lnTo>
                  <a:cubicBezTo>
                    <a:pt x="2660" y="9"/>
                    <a:pt x="2664" y="5"/>
                    <a:pt x="2668" y="1"/>
                  </a:cubicBezTo>
                  <a:close/>
                  <a:moveTo>
                    <a:pt x="501" y="1"/>
                  </a:moveTo>
                  <a:cubicBezTo>
                    <a:pt x="191" y="287"/>
                    <a:pt x="24" y="691"/>
                    <a:pt x="24" y="1120"/>
                  </a:cubicBezTo>
                  <a:lnTo>
                    <a:pt x="24" y="1573"/>
                  </a:lnTo>
                  <a:cubicBezTo>
                    <a:pt x="0" y="1739"/>
                    <a:pt x="143" y="1882"/>
                    <a:pt x="310" y="1882"/>
                  </a:cubicBezTo>
                  <a:lnTo>
                    <a:pt x="2834" y="1882"/>
                  </a:lnTo>
                  <a:cubicBezTo>
                    <a:pt x="3001" y="1882"/>
                    <a:pt x="3120" y="1739"/>
                    <a:pt x="3120" y="1573"/>
                  </a:cubicBezTo>
                  <a:lnTo>
                    <a:pt x="3120" y="1144"/>
                  </a:lnTo>
                  <a:cubicBezTo>
                    <a:pt x="3120" y="721"/>
                    <a:pt x="2958" y="322"/>
                    <a:pt x="2657" y="14"/>
                  </a:cubicBezTo>
                  <a:lnTo>
                    <a:pt x="2657" y="14"/>
                  </a:lnTo>
                  <a:cubicBezTo>
                    <a:pt x="2372" y="339"/>
                    <a:pt x="1978" y="501"/>
                    <a:pt x="1584" y="501"/>
                  </a:cubicBezTo>
                  <a:cubicBezTo>
                    <a:pt x="1185" y="501"/>
                    <a:pt x="786" y="334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64;p18">
              <a:extLst>
                <a:ext uri="{FF2B5EF4-FFF2-40B4-BE49-F238E27FC236}">
                  <a16:creationId xmlns:a16="http://schemas.microsoft.com/office/drawing/2014/main" id="{C41E3094-75EF-1907-E3A6-2AF910A70CCA}"/>
                </a:ext>
              </a:extLst>
            </p:cNvPr>
            <p:cNvSpPr/>
            <p:nvPr/>
          </p:nvSpPr>
          <p:spPr>
            <a:xfrm>
              <a:off x="4814305" y="4858779"/>
              <a:ext cx="55426" cy="69445"/>
            </a:xfrm>
            <a:custGeom>
              <a:avLst/>
              <a:gdLst/>
              <a:ahLst/>
              <a:cxnLst/>
              <a:rect l="l" t="t" r="r" b="b"/>
              <a:pathLst>
                <a:path w="1621" h="2031" extrusionOk="0">
                  <a:moveTo>
                    <a:pt x="799" y="0"/>
                  </a:moveTo>
                  <a:cubicBezTo>
                    <a:pt x="370" y="0"/>
                    <a:pt x="13" y="358"/>
                    <a:pt x="37" y="786"/>
                  </a:cubicBezTo>
                  <a:lnTo>
                    <a:pt x="37" y="1191"/>
                  </a:lnTo>
                  <a:cubicBezTo>
                    <a:pt x="1" y="1751"/>
                    <a:pt x="406" y="2031"/>
                    <a:pt x="811" y="2031"/>
                  </a:cubicBezTo>
                  <a:cubicBezTo>
                    <a:pt x="1215" y="2031"/>
                    <a:pt x="1620" y="1751"/>
                    <a:pt x="1585" y="1191"/>
                  </a:cubicBezTo>
                  <a:lnTo>
                    <a:pt x="1585" y="786"/>
                  </a:lnTo>
                  <a:cubicBezTo>
                    <a:pt x="1585" y="358"/>
                    <a:pt x="1251" y="0"/>
                    <a:pt x="7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65;p18">
              <a:extLst>
                <a:ext uri="{FF2B5EF4-FFF2-40B4-BE49-F238E27FC236}">
                  <a16:creationId xmlns:a16="http://schemas.microsoft.com/office/drawing/2014/main" id="{0FADDFA7-67BD-122F-9ACE-DFB010D5627A}"/>
                </a:ext>
              </a:extLst>
            </p:cNvPr>
            <p:cNvSpPr/>
            <p:nvPr/>
          </p:nvSpPr>
          <p:spPr>
            <a:xfrm>
              <a:off x="4787840" y="4931233"/>
              <a:ext cx="107535" cy="64384"/>
            </a:xfrm>
            <a:custGeom>
              <a:avLst/>
              <a:gdLst/>
              <a:ahLst/>
              <a:cxnLst/>
              <a:rect l="l" t="t" r="r" b="b"/>
              <a:pathLst>
                <a:path w="3145" h="1883" extrusionOk="0">
                  <a:moveTo>
                    <a:pt x="501" y="1"/>
                  </a:moveTo>
                  <a:cubicBezTo>
                    <a:pt x="191" y="287"/>
                    <a:pt x="1" y="691"/>
                    <a:pt x="25" y="1120"/>
                  </a:cubicBezTo>
                  <a:lnTo>
                    <a:pt x="25" y="1573"/>
                  </a:lnTo>
                  <a:cubicBezTo>
                    <a:pt x="1" y="1739"/>
                    <a:pt x="144" y="1882"/>
                    <a:pt x="334" y="1882"/>
                  </a:cubicBezTo>
                  <a:lnTo>
                    <a:pt x="2835" y="1882"/>
                  </a:lnTo>
                  <a:cubicBezTo>
                    <a:pt x="3002" y="1882"/>
                    <a:pt x="3144" y="1739"/>
                    <a:pt x="3144" y="1573"/>
                  </a:cubicBezTo>
                  <a:lnTo>
                    <a:pt x="3144" y="1144"/>
                  </a:lnTo>
                  <a:cubicBezTo>
                    <a:pt x="3144" y="715"/>
                    <a:pt x="2978" y="310"/>
                    <a:pt x="2668" y="1"/>
                  </a:cubicBezTo>
                  <a:cubicBezTo>
                    <a:pt x="2382" y="334"/>
                    <a:pt x="1984" y="501"/>
                    <a:pt x="1585" y="501"/>
                  </a:cubicBezTo>
                  <a:cubicBezTo>
                    <a:pt x="1186" y="501"/>
                    <a:pt x="787" y="334"/>
                    <a:pt x="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66;p18">
              <a:extLst>
                <a:ext uri="{FF2B5EF4-FFF2-40B4-BE49-F238E27FC236}">
                  <a16:creationId xmlns:a16="http://schemas.microsoft.com/office/drawing/2014/main" id="{94E29EE5-BB3B-5E1F-F6AB-DC3BAFAD63BA}"/>
                </a:ext>
              </a:extLst>
            </p:cNvPr>
            <p:cNvSpPr/>
            <p:nvPr/>
          </p:nvSpPr>
          <p:spPr>
            <a:xfrm>
              <a:off x="5073245" y="4858779"/>
              <a:ext cx="55836" cy="69445"/>
            </a:xfrm>
            <a:custGeom>
              <a:avLst/>
              <a:gdLst/>
              <a:ahLst/>
              <a:cxnLst/>
              <a:rect l="l" t="t" r="r" b="b"/>
              <a:pathLst>
                <a:path w="1633" h="2031" extrusionOk="0">
                  <a:moveTo>
                    <a:pt x="823" y="0"/>
                  </a:moveTo>
                  <a:cubicBezTo>
                    <a:pt x="370" y="0"/>
                    <a:pt x="37" y="358"/>
                    <a:pt x="37" y="786"/>
                  </a:cubicBezTo>
                  <a:lnTo>
                    <a:pt x="37" y="1191"/>
                  </a:lnTo>
                  <a:cubicBezTo>
                    <a:pt x="1" y="1751"/>
                    <a:pt x="406" y="2031"/>
                    <a:pt x="814" y="2031"/>
                  </a:cubicBezTo>
                  <a:cubicBezTo>
                    <a:pt x="1221" y="2031"/>
                    <a:pt x="1632" y="1751"/>
                    <a:pt x="1608" y="1191"/>
                  </a:cubicBezTo>
                  <a:lnTo>
                    <a:pt x="1608" y="786"/>
                  </a:lnTo>
                  <a:cubicBezTo>
                    <a:pt x="1608" y="358"/>
                    <a:pt x="1251" y="0"/>
                    <a:pt x="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67;p18">
              <a:extLst>
                <a:ext uri="{FF2B5EF4-FFF2-40B4-BE49-F238E27FC236}">
                  <a16:creationId xmlns:a16="http://schemas.microsoft.com/office/drawing/2014/main" id="{173A0592-BCFD-AE76-0B1D-96D8E14588F9}"/>
                </a:ext>
              </a:extLst>
            </p:cNvPr>
            <p:cNvSpPr/>
            <p:nvPr/>
          </p:nvSpPr>
          <p:spPr>
            <a:xfrm>
              <a:off x="5047600" y="4931233"/>
              <a:ext cx="107535" cy="64384"/>
            </a:xfrm>
            <a:custGeom>
              <a:avLst/>
              <a:gdLst/>
              <a:ahLst/>
              <a:cxnLst/>
              <a:rect l="l" t="t" r="r" b="b"/>
              <a:pathLst>
                <a:path w="3145" h="1883" extrusionOk="0">
                  <a:moveTo>
                    <a:pt x="477" y="1"/>
                  </a:moveTo>
                  <a:cubicBezTo>
                    <a:pt x="167" y="287"/>
                    <a:pt x="1" y="691"/>
                    <a:pt x="1" y="1120"/>
                  </a:cubicBezTo>
                  <a:lnTo>
                    <a:pt x="1" y="1573"/>
                  </a:lnTo>
                  <a:cubicBezTo>
                    <a:pt x="1" y="1739"/>
                    <a:pt x="144" y="1882"/>
                    <a:pt x="310" y="1882"/>
                  </a:cubicBezTo>
                  <a:lnTo>
                    <a:pt x="2835" y="1882"/>
                  </a:lnTo>
                  <a:cubicBezTo>
                    <a:pt x="3001" y="1882"/>
                    <a:pt x="3144" y="1739"/>
                    <a:pt x="3144" y="1573"/>
                  </a:cubicBezTo>
                  <a:lnTo>
                    <a:pt x="3144" y="1144"/>
                  </a:lnTo>
                  <a:cubicBezTo>
                    <a:pt x="3144" y="715"/>
                    <a:pt x="2954" y="310"/>
                    <a:pt x="2644" y="1"/>
                  </a:cubicBezTo>
                  <a:cubicBezTo>
                    <a:pt x="2358" y="334"/>
                    <a:pt x="1960" y="501"/>
                    <a:pt x="1561" y="501"/>
                  </a:cubicBezTo>
                  <a:cubicBezTo>
                    <a:pt x="1162" y="501"/>
                    <a:pt x="763" y="334"/>
                    <a:pt x="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68;p18">
              <a:extLst>
                <a:ext uri="{FF2B5EF4-FFF2-40B4-BE49-F238E27FC236}">
                  <a16:creationId xmlns:a16="http://schemas.microsoft.com/office/drawing/2014/main" id="{6E9A245A-0D4E-8128-F308-52DE2C5BB91E}"/>
                </a:ext>
              </a:extLst>
            </p:cNvPr>
            <p:cNvSpPr/>
            <p:nvPr/>
          </p:nvSpPr>
          <p:spPr>
            <a:xfrm>
              <a:off x="4822066" y="4628321"/>
              <a:ext cx="68419" cy="82301"/>
            </a:xfrm>
            <a:custGeom>
              <a:avLst/>
              <a:gdLst/>
              <a:ahLst/>
              <a:cxnLst/>
              <a:rect l="l" t="t" r="r" b="b"/>
              <a:pathLst>
                <a:path w="2001" h="2407" extrusionOk="0">
                  <a:moveTo>
                    <a:pt x="1000" y="1"/>
                  </a:moveTo>
                  <a:cubicBezTo>
                    <a:pt x="453" y="1"/>
                    <a:pt x="0" y="453"/>
                    <a:pt x="0" y="1001"/>
                  </a:cubicBezTo>
                  <a:lnTo>
                    <a:pt x="0" y="1406"/>
                  </a:lnTo>
                  <a:cubicBezTo>
                    <a:pt x="0" y="2073"/>
                    <a:pt x="500" y="2406"/>
                    <a:pt x="1000" y="2406"/>
                  </a:cubicBezTo>
                  <a:cubicBezTo>
                    <a:pt x="1500" y="2406"/>
                    <a:pt x="2001" y="2073"/>
                    <a:pt x="2001" y="1406"/>
                  </a:cubicBezTo>
                  <a:lnTo>
                    <a:pt x="2001" y="1001"/>
                  </a:lnTo>
                  <a:cubicBezTo>
                    <a:pt x="2001" y="453"/>
                    <a:pt x="1548" y="1"/>
                    <a:pt x="10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69;p18">
              <a:extLst>
                <a:ext uri="{FF2B5EF4-FFF2-40B4-BE49-F238E27FC236}">
                  <a16:creationId xmlns:a16="http://schemas.microsoft.com/office/drawing/2014/main" id="{6A0E9C0D-978D-5AD0-D7E2-B05175E0814B}"/>
                </a:ext>
              </a:extLst>
            </p:cNvPr>
            <p:cNvSpPr/>
            <p:nvPr/>
          </p:nvSpPr>
          <p:spPr>
            <a:xfrm>
              <a:off x="4787840" y="4699989"/>
              <a:ext cx="201189" cy="136018"/>
            </a:xfrm>
            <a:custGeom>
              <a:avLst/>
              <a:gdLst/>
              <a:ahLst/>
              <a:cxnLst/>
              <a:rect l="l" t="t" r="r" b="b"/>
              <a:pathLst>
                <a:path w="5884" h="3978" extrusionOk="0">
                  <a:moveTo>
                    <a:pt x="3478" y="1"/>
                  </a:moveTo>
                  <a:cubicBezTo>
                    <a:pt x="3195" y="606"/>
                    <a:pt x="2601" y="930"/>
                    <a:pt x="2000" y="930"/>
                  </a:cubicBezTo>
                  <a:cubicBezTo>
                    <a:pt x="1537" y="930"/>
                    <a:pt x="1071" y="738"/>
                    <a:pt x="739" y="334"/>
                  </a:cubicBezTo>
                  <a:cubicBezTo>
                    <a:pt x="287" y="667"/>
                    <a:pt x="1" y="1215"/>
                    <a:pt x="25" y="1787"/>
                  </a:cubicBezTo>
                  <a:lnTo>
                    <a:pt x="25" y="3668"/>
                  </a:lnTo>
                  <a:cubicBezTo>
                    <a:pt x="1" y="3835"/>
                    <a:pt x="144" y="3978"/>
                    <a:pt x="334" y="3978"/>
                  </a:cubicBezTo>
                  <a:lnTo>
                    <a:pt x="3264" y="3978"/>
                  </a:lnTo>
                  <a:cubicBezTo>
                    <a:pt x="3430" y="3978"/>
                    <a:pt x="3573" y="3835"/>
                    <a:pt x="3573" y="3668"/>
                  </a:cubicBezTo>
                  <a:lnTo>
                    <a:pt x="3573" y="1263"/>
                  </a:lnTo>
                  <a:lnTo>
                    <a:pt x="5050" y="1263"/>
                  </a:lnTo>
                  <a:cubicBezTo>
                    <a:pt x="5883" y="1263"/>
                    <a:pt x="5883" y="1"/>
                    <a:pt x="50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36B2ABC-4A1A-D884-86E9-B5FE4F9B20E5}"/>
              </a:ext>
            </a:extLst>
          </p:cNvPr>
          <p:cNvSpPr txBox="1"/>
          <p:nvPr/>
        </p:nvSpPr>
        <p:spPr>
          <a:xfrm>
            <a:off x="2515962" y="1810367"/>
            <a:ext cx="10219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SAQA Peer Review of the Zimbabwe Referencing Report</a:t>
            </a:r>
          </a:p>
          <a:p>
            <a:endParaRPr lang="en-US" sz="3600" dirty="0"/>
          </a:p>
          <a:p>
            <a:r>
              <a:rPr lang="en-US" sz="3600" dirty="0"/>
              <a:t>Reviewer: Nolusindiso Kayi</a:t>
            </a:r>
          </a:p>
        </p:txBody>
      </p:sp>
    </p:spTree>
    <p:extLst>
      <p:ext uri="{BB962C8B-B14F-4D97-AF65-F5344CB8AC3E}">
        <p14:creationId xmlns:p14="http://schemas.microsoft.com/office/powerpoint/2010/main" val="154855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A69D-40C4-EA08-B5E7-D02AD7FF0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Review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00D2A-7A5B-E539-9119-899EFF665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alignment with the ACQF Referencing Criteria </a:t>
            </a:r>
          </a:p>
          <a:p>
            <a:r>
              <a:rPr lang="en-US" dirty="0"/>
              <a:t>Evaluate the strength of the evidence supporting the conclusions </a:t>
            </a:r>
          </a:p>
          <a:p>
            <a:r>
              <a:rPr lang="en-US" dirty="0"/>
              <a:t>Identify areas that would strengthen the report before final validation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3918F-6A1C-0449-F9F1-CD9B7D27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884EA-C20E-9041-8A4E-0236E42F5E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49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37744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0800000">
            <a:off x="-320040" y="-438912"/>
            <a:ext cx="7223760" cy="1627632"/>
          </a:xfrm>
          <a:prstGeom prst="arc">
            <a:avLst/>
          </a:prstGeom>
          <a:noFill/>
          <a:ln w="25400">
            <a:solidFill>
              <a:srgbClr val="00A6CE">
                <a:alpha val="5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15468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63367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FFFFFF"/>
                </a:solidFill>
              </a:rPr>
              <a:t>Key Strengths</a:t>
            </a:r>
            <a:endParaRPr lang="en-US" sz="680" dirty="0"/>
          </a:p>
        </p:txBody>
      </p:sp>
      <p:sp>
        <p:nvSpPr>
          <p:cNvPr id="7" name="Text 5"/>
          <p:cNvSpPr/>
          <p:nvPr/>
        </p:nvSpPr>
        <p:spPr>
          <a:xfrm>
            <a:off x="11384280" y="6318504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4E5D6C"/>
                </a:solidFill>
              </a:rPr>
              <a:t>3</a:t>
            </a:r>
            <a:endParaRPr lang="en-US" sz="700" dirty="0"/>
          </a:p>
        </p:txBody>
      </p:sp>
      <p:pic>
        <p:nvPicPr>
          <p:cNvPr id="8" name="Image 0" descr="/mnt/data/zimbabwe_work/unzipped/ppt/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68" y="459342"/>
            <a:ext cx="960120" cy="16030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8368" y="566928"/>
            <a:ext cx="10012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Strengths</a:t>
            </a:r>
            <a:endParaRPr lang="en-US" sz="2750" dirty="0"/>
          </a:p>
        </p:txBody>
      </p:sp>
      <p:sp>
        <p:nvSpPr>
          <p:cNvPr id="10" name="Shape 7"/>
          <p:cNvSpPr/>
          <p:nvPr/>
        </p:nvSpPr>
        <p:spPr>
          <a:xfrm>
            <a:off x="658368" y="1097280"/>
            <a:ext cx="1078992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The report presents a mature system with strong governance, articulation and quality assurance foundations.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713232" y="1682496"/>
            <a:ext cx="50749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713232" y="1682496"/>
            <a:ext cx="109728" cy="98755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24128" y="185623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990"/>
                </a:solidFill>
              </a:rPr>
              <a:t>Governance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2427732" y="1837944"/>
            <a:ext cx="31363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Strong legislative and governance framework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144768" y="1682496"/>
            <a:ext cx="50749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144768" y="1682496"/>
            <a:ext cx="109728" cy="987552"/>
          </a:xfrm>
          <a:prstGeom prst="rect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455664" y="185623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A6CE"/>
                </a:solidFill>
              </a:rPr>
              <a:t>MBKS</a:t>
            </a: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808976" y="1837944"/>
            <a:ext cx="31363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Innovative use of the Minimum Bodies of Knowledge and Skills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713232" y="3035808"/>
            <a:ext cx="50749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713232" y="3035808"/>
            <a:ext cx="109728" cy="987552"/>
          </a:xfrm>
          <a:prstGeom prst="rect">
            <a:avLst/>
          </a:prstGeom>
          <a:solidFill>
            <a:srgbClr val="36A269"/>
          </a:solidFill>
          <a:ln w="12700">
            <a:solidFill>
              <a:srgbClr val="36A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024128" y="320954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36A269"/>
                </a:solidFill>
              </a:rPr>
              <a:t>Articulation</a:t>
            </a: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2377440" y="3191256"/>
            <a:ext cx="31363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Well-developed articulation across education and training sectors</a:t>
            </a:r>
            <a:endParaRPr lang="en-US" dirty="0"/>
          </a:p>
        </p:txBody>
      </p:sp>
      <p:sp>
        <p:nvSpPr>
          <p:cNvPr id="24" name="Shape 21"/>
          <p:cNvSpPr/>
          <p:nvPr/>
        </p:nvSpPr>
        <p:spPr>
          <a:xfrm>
            <a:off x="6144768" y="3035808"/>
            <a:ext cx="50749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6144768" y="3035808"/>
            <a:ext cx="109728" cy="987552"/>
          </a:xfrm>
          <a:prstGeom prst="rect">
            <a:avLst/>
          </a:prstGeom>
          <a:solidFill>
            <a:srgbClr val="F6B21A"/>
          </a:solidFill>
          <a:ln w="12700">
            <a:solidFill>
              <a:srgbClr val="F6B2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6455664" y="320954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6B21A"/>
                </a:solidFill>
              </a:rPr>
              <a:t>RPL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7808976" y="3191256"/>
            <a:ext cx="31363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Strong integration of Recognition of Prior Learning</a:t>
            </a:r>
            <a:endParaRPr lang="en-US" dirty="0"/>
          </a:p>
        </p:txBody>
      </p:sp>
      <p:sp>
        <p:nvSpPr>
          <p:cNvPr id="28" name="Shape 25"/>
          <p:cNvSpPr/>
          <p:nvPr/>
        </p:nvSpPr>
        <p:spPr>
          <a:xfrm>
            <a:off x="713232" y="4389120"/>
            <a:ext cx="50749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713232" y="4389120"/>
            <a:ext cx="109728" cy="98755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1024128" y="4562856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990"/>
                </a:solidFill>
              </a:rPr>
              <a:t>Quality assurance</a:t>
            </a: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2377440" y="4544568"/>
            <a:ext cx="313639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Comprehensive quality assurance architecture aligned to ACQF principles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37744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0800000">
            <a:off x="-320040" y="-438912"/>
            <a:ext cx="7223760" cy="1627632"/>
          </a:xfrm>
          <a:prstGeom prst="arc">
            <a:avLst/>
          </a:prstGeom>
          <a:noFill/>
          <a:ln w="25400">
            <a:solidFill>
              <a:srgbClr val="00A6CE">
                <a:alpha val="5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15468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63367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FFFFFF"/>
                </a:solidFill>
              </a:rPr>
              <a:t>Areas for Strengthening</a:t>
            </a:r>
            <a:endParaRPr lang="en-US" sz="680" dirty="0"/>
          </a:p>
        </p:txBody>
      </p:sp>
      <p:sp>
        <p:nvSpPr>
          <p:cNvPr id="7" name="Text 5"/>
          <p:cNvSpPr/>
          <p:nvPr/>
        </p:nvSpPr>
        <p:spPr>
          <a:xfrm>
            <a:off x="11384280" y="6318504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4E5D6C"/>
                </a:solidFill>
              </a:rPr>
              <a:t>4</a:t>
            </a:r>
            <a:endParaRPr lang="en-US" sz="700" dirty="0"/>
          </a:p>
        </p:txBody>
      </p:sp>
      <p:pic>
        <p:nvPicPr>
          <p:cNvPr id="8" name="Image 0" descr="/mnt/data/zimbabwe_work/unzipped/ppt/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68" y="459342"/>
            <a:ext cx="960120" cy="16030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8368" y="566928"/>
            <a:ext cx="10012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Areas for Strengthening</a:t>
            </a:r>
            <a:endParaRPr lang="en-US" sz="2750" dirty="0"/>
          </a:p>
        </p:txBody>
      </p:sp>
      <p:sp>
        <p:nvSpPr>
          <p:cNvPr id="10" name="Shape 7"/>
          <p:cNvSpPr/>
          <p:nvPr/>
        </p:nvSpPr>
        <p:spPr>
          <a:xfrm>
            <a:off x="658368" y="1097280"/>
            <a:ext cx="1078992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The main refinements relate to evidence trails, implementation clarity and formal endorsement</a:t>
            </a:r>
            <a:r>
              <a:rPr lang="en-US" sz="1180" dirty="0">
                <a:solidFill>
                  <a:srgbClr val="4E5D6C"/>
                </a:solidFill>
              </a:rPr>
              <a:t>.</a:t>
            </a:r>
            <a:endParaRPr lang="en-US" sz="1180" dirty="0"/>
          </a:p>
        </p:txBody>
      </p:sp>
      <p:sp>
        <p:nvSpPr>
          <p:cNvPr id="12" name="Shape 9"/>
          <p:cNvSpPr/>
          <p:nvPr/>
        </p:nvSpPr>
        <p:spPr>
          <a:xfrm>
            <a:off x="685800" y="1682496"/>
            <a:ext cx="10835640" cy="4251960"/>
          </a:xfrm>
          <a:prstGeom prst="roundRect">
            <a:avLst>
              <a:gd name="adj" fmla="val 3011"/>
            </a:avLst>
          </a:prstGeom>
          <a:solidFill>
            <a:srgbClr val="F3FAFD"/>
          </a:solidFill>
          <a:ln w="12700">
            <a:solidFill>
              <a:srgbClr val="D9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987552" y="1965960"/>
            <a:ext cx="365760" cy="36576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37844" y="2084832"/>
            <a:ext cx="26517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517904" y="1984248"/>
            <a:ext cx="9372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Strengthen evidence supporting level correspondence decisions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987552" y="2542032"/>
            <a:ext cx="365760" cy="365760"/>
          </a:xfrm>
          <a:prstGeom prst="ellipse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37844" y="2660904"/>
            <a:ext cx="26517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517904" y="2560320"/>
            <a:ext cx="9372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Better distinguish current implementation from planned reforms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987552" y="3118104"/>
            <a:ext cx="365760" cy="36576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037844" y="3236976"/>
            <a:ext cx="26517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517904" y="3136392"/>
            <a:ext cx="9372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Expand evidence on RPL implementation and learner progression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987552" y="3694176"/>
            <a:ext cx="365760" cy="365760"/>
          </a:xfrm>
          <a:prstGeom prst="ellipse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037844" y="3813048"/>
            <a:ext cx="26517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517904" y="3712464"/>
            <a:ext cx="9372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Strengthen information on the national qualifications register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987552" y="4270248"/>
            <a:ext cx="365760" cy="36576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1037844" y="4389120"/>
            <a:ext cx="265176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05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1517904" y="4288536"/>
            <a:ext cx="9372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Include stronger governance endorsements and stakeholder evidence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37744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0800000">
            <a:off x="-320040" y="-438912"/>
            <a:ext cx="7223760" cy="1627632"/>
          </a:xfrm>
          <a:prstGeom prst="arc">
            <a:avLst/>
          </a:prstGeom>
          <a:noFill/>
          <a:ln w="25400">
            <a:solidFill>
              <a:srgbClr val="00A6CE">
                <a:alpha val="5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15468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63367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FFFFFF"/>
                </a:solidFill>
              </a:rPr>
              <a:t>Cross-cutting Recommendations</a:t>
            </a:r>
            <a:endParaRPr lang="en-US" sz="680" dirty="0"/>
          </a:p>
        </p:txBody>
      </p:sp>
      <p:sp>
        <p:nvSpPr>
          <p:cNvPr id="7" name="Text 5"/>
          <p:cNvSpPr/>
          <p:nvPr/>
        </p:nvSpPr>
        <p:spPr>
          <a:xfrm>
            <a:off x="11384280" y="6318504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4E5D6C"/>
                </a:solidFill>
              </a:rPr>
              <a:t>5</a:t>
            </a:r>
            <a:endParaRPr lang="en-US" sz="700" dirty="0"/>
          </a:p>
        </p:txBody>
      </p:sp>
      <p:pic>
        <p:nvPicPr>
          <p:cNvPr id="8" name="Image 0" descr="/mnt/data/zimbabwe_work/unzipped/ppt/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68" y="459342"/>
            <a:ext cx="960120" cy="16030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8368" y="566928"/>
            <a:ext cx="10012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Cross-cutting Recommendations</a:t>
            </a:r>
            <a:endParaRPr lang="en-US" sz="2750" dirty="0"/>
          </a:p>
        </p:txBody>
      </p:sp>
      <p:sp>
        <p:nvSpPr>
          <p:cNvPr id="10" name="Shape 7"/>
          <p:cNvSpPr/>
          <p:nvPr/>
        </p:nvSpPr>
        <p:spPr>
          <a:xfrm>
            <a:off x="658368" y="1097280"/>
            <a:ext cx="1078992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4E5D6C"/>
                </a:solidFill>
              </a:rPr>
              <a:t>Recommended improvements can be grouped around readability, methodology, evidence and system monitoring</a:t>
            </a:r>
            <a:r>
              <a:rPr lang="en-US" sz="1180" dirty="0">
                <a:solidFill>
                  <a:srgbClr val="4E5D6C"/>
                </a:solidFill>
              </a:rPr>
              <a:t>.</a:t>
            </a:r>
            <a:endParaRPr lang="en-US" sz="1180" dirty="0"/>
          </a:p>
        </p:txBody>
      </p:sp>
      <p:sp>
        <p:nvSpPr>
          <p:cNvPr id="12" name="Shape 9"/>
          <p:cNvSpPr/>
          <p:nvPr/>
        </p:nvSpPr>
        <p:spPr>
          <a:xfrm>
            <a:off x="713232" y="1700784"/>
            <a:ext cx="5010912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713232" y="1700784"/>
            <a:ext cx="109728" cy="1572768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24128" y="1856232"/>
            <a:ext cx="4507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990"/>
                </a:solidFill>
              </a:rPr>
              <a:t>Readability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042416" y="2276856"/>
            <a:ext cx="91440" cy="9144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216152" y="2203704"/>
            <a:ext cx="4233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Add an Executive Summary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1042416" y="2706624"/>
            <a:ext cx="91440" cy="91440"/>
          </a:xfrm>
          <a:prstGeom prst="ellipse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216152" y="2633472"/>
            <a:ext cx="4233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Include a glossary and complete references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172200" y="1700784"/>
            <a:ext cx="5010912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172200" y="1700784"/>
            <a:ext cx="109728" cy="1572768"/>
          </a:xfrm>
          <a:prstGeom prst="rect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483096" y="1856232"/>
            <a:ext cx="4507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A6CE"/>
                </a:solidFill>
              </a:rPr>
              <a:t>Methodology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501384" y="2276856"/>
            <a:ext cx="91440" cy="91440"/>
          </a:xfrm>
          <a:prstGeom prst="ellipse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675120" y="2203704"/>
            <a:ext cx="4233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</a:rPr>
              <a:t>Explain the methodology used for descriptor comparisons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501384" y="2706624"/>
            <a:ext cx="91440" cy="91440"/>
          </a:xfrm>
          <a:prstGeom prst="ellipse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675120" y="2633472"/>
            <a:ext cx="4233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</a:rPr>
              <a:t>Clarify operational systems versus future developments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713232" y="3621024"/>
            <a:ext cx="5010912" cy="1572768"/>
          </a:xfrm>
          <a:prstGeom prst="roundRect">
            <a:avLst>
              <a:gd name="adj" fmla="val 7558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713232" y="3621024"/>
            <a:ext cx="109728" cy="1572768"/>
          </a:xfrm>
          <a:prstGeom prst="rect">
            <a:avLst/>
          </a:prstGeom>
          <a:solidFill>
            <a:srgbClr val="36A269"/>
          </a:solidFill>
          <a:ln w="12700">
            <a:solidFill>
              <a:srgbClr val="36A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1024128" y="3776472"/>
            <a:ext cx="4507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36A269"/>
                </a:solidFill>
              </a:rPr>
              <a:t>Evidence</a:t>
            </a:r>
            <a:endParaRPr lang="en-US" dirty="0"/>
          </a:p>
        </p:txBody>
      </p:sp>
      <p:sp>
        <p:nvSpPr>
          <p:cNvPr id="29" name="Shape 26"/>
          <p:cNvSpPr/>
          <p:nvPr/>
        </p:nvSpPr>
        <p:spPr>
          <a:xfrm>
            <a:off x="1042416" y="4197096"/>
            <a:ext cx="91440" cy="91440"/>
          </a:xfrm>
          <a:prstGeom prst="ellipse">
            <a:avLst/>
          </a:prstGeom>
          <a:solidFill>
            <a:srgbClr val="36A269"/>
          </a:solidFill>
          <a:ln w="12700">
            <a:solidFill>
              <a:srgbClr val="36A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1216152" y="4123944"/>
            <a:ext cx="4233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Provide stronger evidence trails throughout the report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1042416" y="4626864"/>
            <a:ext cx="91440" cy="91440"/>
          </a:xfrm>
          <a:prstGeom prst="ellipse">
            <a:avLst/>
          </a:prstGeom>
          <a:solidFill>
            <a:srgbClr val="36A269"/>
          </a:solidFill>
          <a:ln w="12700">
            <a:solidFill>
              <a:srgbClr val="36A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1216152" y="4553712"/>
            <a:ext cx="4233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Document formal stakeholder endorsements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6172200" y="3621024"/>
            <a:ext cx="5010912" cy="1371600"/>
          </a:xfrm>
          <a:prstGeom prst="roundRect">
            <a:avLst>
              <a:gd name="adj" fmla="val 8667"/>
            </a:avLst>
          </a:prstGeom>
          <a:solidFill>
            <a:srgbClr val="FFFFFF"/>
          </a:solidFill>
          <a:ln w="12700">
            <a:solidFill>
              <a:srgbClr val="D9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6172200" y="3621024"/>
            <a:ext cx="109728" cy="1371600"/>
          </a:xfrm>
          <a:prstGeom prst="rect">
            <a:avLst/>
          </a:prstGeom>
          <a:solidFill>
            <a:srgbClr val="F6B21A"/>
          </a:solidFill>
          <a:ln w="12700">
            <a:solidFill>
              <a:srgbClr val="F6B2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6483096" y="3776472"/>
            <a:ext cx="4507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6B21A"/>
                </a:solidFill>
              </a:rPr>
              <a:t>Monitoring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501384" y="4197096"/>
            <a:ext cx="91440" cy="91440"/>
          </a:xfrm>
          <a:prstGeom prst="ellipse">
            <a:avLst/>
          </a:prstGeom>
          <a:solidFill>
            <a:srgbClr val="F6B21A"/>
          </a:solidFill>
          <a:ln w="12700">
            <a:solidFill>
              <a:srgbClr val="F6B2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6675120" y="4123944"/>
            <a:ext cx="4233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Expand discussion on monitoring the impact of the qualifications system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37744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10800000">
            <a:off x="-320040" y="-438912"/>
            <a:ext cx="7223760" cy="1627632"/>
          </a:xfrm>
          <a:prstGeom prst="arc">
            <a:avLst/>
          </a:prstGeom>
          <a:noFill/>
          <a:ln w="25400">
            <a:solidFill>
              <a:srgbClr val="00A6CE">
                <a:alpha val="5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EAF4FA"/>
          </a:solidFill>
          <a:ln w="12700">
            <a:solidFill>
              <a:srgbClr val="EA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6601968"/>
            <a:ext cx="3154680" cy="256032"/>
          </a:xfrm>
          <a:prstGeom prst="rect">
            <a:avLst/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63367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FFFFFF"/>
                </a:solidFill>
              </a:rPr>
              <a:t>Conclusions</a:t>
            </a:r>
            <a:endParaRPr lang="en-US" sz="680" dirty="0"/>
          </a:p>
        </p:txBody>
      </p:sp>
      <p:sp>
        <p:nvSpPr>
          <p:cNvPr id="7" name="Text 5"/>
          <p:cNvSpPr/>
          <p:nvPr/>
        </p:nvSpPr>
        <p:spPr>
          <a:xfrm>
            <a:off x="11384280" y="6318504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4E5D6C"/>
                </a:solidFill>
              </a:rPr>
              <a:t>6</a:t>
            </a:r>
            <a:endParaRPr lang="en-US" sz="700" dirty="0"/>
          </a:p>
        </p:txBody>
      </p:sp>
      <p:pic>
        <p:nvPicPr>
          <p:cNvPr id="8" name="Image 0" descr="/mnt/data/zimbabwe_work/unzipped/ppt/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6768" y="459342"/>
            <a:ext cx="960120" cy="16030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8368" y="566928"/>
            <a:ext cx="10012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Conclusions</a:t>
            </a:r>
            <a:endParaRPr lang="en-US" sz="2750" dirty="0"/>
          </a:p>
        </p:txBody>
      </p:sp>
      <p:sp>
        <p:nvSpPr>
          <p:cNvPr id="10" name="Shape 7"/>
          <p:cNvSpPr/>
          <p:nvPr/>
        </p:nvSpPr>
        <p:spPr>
          <a:xfrm>
            <a:off x="658368" y="1097280"/>
            <a:ext cx="1078992" cy="0"/>
          </a:xfrm>
          <a:prstGeom prst="line">
            <a:avLst/>
          </a:prstGeom>
          <a:noFill/>
          <a:ln w="381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1216152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4E5D6C"/>
                </a:solidFill>
              </a:rPr>
              <a:t>Zimbabwe demonstrates substantial compliance, with targeted documentation improvements needed before final validation.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07008" y="1938528"/>
            <a:ext cx="0" cy="2633472"/>
          </a:xfrm>
          <a:prstGeom prst="line">
            <a:avLst/>
          </a:prstGeom>
          <a:noFill/>
          <a:ln w="38100">
            <a:solidFill>
              <a:srgbClr val="C7DF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941832" y="1719072"/>
            <a:ext cx="530352" cy="530352"/>
          </a:xfrm>
          <a:prstGeom prst="ellipse">
            <a:avLst/>
          </a:prstGeom>
          <a:solidFill>
            <a:srgbClr val="00499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115568" y="1874520"/>
            <a:ext cx="182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5" name="Text 12"/>
          <p:cNvSpPr/>
          <p:nvPr/>
        </p:nvSpPr>
        <p:spPr>
          <a:xfrm>
            <a:off x="1874520" y="1700784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990"/>
                </a:solidFill>
              </a:rPr>
              <a:t>Substantial 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4990"/>
                </a:solidFill>
              </a:rPr>
              <a:t>compliance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822192" y="1673352"/>
            <a:ext cx="6995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Zimbabwe demonstrates substantial compliance with the ACQF Referencing Criteria</a:t>
            </a:r>
            <a:r>
              <a:rPr lang="en-US" sz="1320" dirty="0">
                <a:solidFill>
                  <a:srgbClr val="111827"/>
                </a:solidFill>
              </a:rPr>
              <a:t>.</a:t>
            </a:r>
            <a:endParaRPr lang="en-US" sz="1320" dirty="0"/>
          </a:p>
        </p:txBody>
      </p:sp>
      <p:sp>
        <p:nvSpPr>
          <p:cNvPr id="17" name="Shape 14"/>
          <p:cNvSpPr/>
          <p:nvPr/>
        </p:nvSpPr>
        <p:spPr>
          <a:xfrm>
            <a:off x="941832" y="2852928"/>
            <a:ext cx="530352" cy="530352"/>
          </a:xfrm>
          <a:prstGeom prst="ellipse">
            <a:avLst/>
          </a:prstGeom>
          <a:solidFill>
            <a:srgbClr val="00A6C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115568" y="3008376"/>
            <a:ext cx="182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 16"/>
          <p:cNvSpPr/>
          <p:nvPr/>
        </p:nvSpPr>
        <p:spPr>
          <a:xfrm>
            <a:off x="1874520" y="2834640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A6CE"/>
                </a:solidFill>
              </a:rPr>
              <a:t>Mature system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3822192" y="2807208"/>
            <a:ext cx="6995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The report reflects a mature qualifications system committed to lifelong learning, articulation and continental integration</a:t>
            </a:r>
            <a:r>
              <a:rPr lang="en-US" sz="1320" dirty="0">
                <a:solidFill>
                  <a:srgbClr val="111827"/>
                </a:solidFill>
              </a:rPr>
              <a:t>.</a:t>
            </a:r>
            <a:endParaRPr lang="en-US" sz="1320" dirty="0"/>
          </a:p>
        </p:txBody>
      </p:sp>
      <p:sp>
        <p:nvSpPr>
          <p:cNvPr id="21" name="Shape 18"/>
          <p:cNvSpPr/>
          <p:nvPr/>
        </p:nvSpPr>
        <p:spPr>
          <a:xfrm>
            <a:off x="941832" y="3986784"/>
            <a:ext cx="530352" cy="530352"/>
          </a:xfrm>
          <a:prstGeom prst="ellipse">
            <a:avLst/>
          </a:prstGeom>
          <a:solidFill>
            <a:srgbClr val="36A26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115568" y="4142232"/>
            <a:ext cx="182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 20"/>
          <p:cNvSpPr/>
          <p:nvPr/>
        </p:nvSpPr>
        <p:spPr>
          <a:xfrm>
            <a:off x="1874520" y="3968496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6A269"/>
                </a:solidFill>
              </a:rPr>
              <a:t>Robust basis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822192" y="3941064"/>
            <a:ext cx="6995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With additional evidence and clearer documentation, the report will provide a robust basis for final validation.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8183880" y="5166360"/>
            <a:ext cx="2834640" cy="512064"/>
          </a:xfrm>
          <a:prstGeom prst="roundRect">
            <a:avLst>
              <a:gd name="adj" fmla="val 21429"/>
            </a:avLst>
          </a:prstGeom>
          <a:solidFill>
            <a:srgbClr val="004990"/>
          </a:solidFill>
          <a:ln w="12700">
            <a:solidFill>
              <a:srgbClr val="0049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8339328" y="5321808"/>
            <a:ext cx="252374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Final validation readiness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29FB78-3F89-F95F-0138-F72EE04021B2}"/>
              </a:ext>
            </a:extLst>
          </p:cNvPr>
          <p:cNvSpPr>
            <a:spLocks/>
          </p:cNvSpPr>
          <p:nvPr/>
        </p:nvSpPr>
        <p:spPr>
          <a:xfrm>
            <a:off x="0" y="-67250"/>
            <a:ext cx="12358255" cy="6954982"/>
          </a:xfrm>
          <a:prstGeom prst="rect">
            <a:avLst/>
          </a:prstGeom>
          <a:solidFill>
            <a:schemeClr val="bg1">
              <a:alpha val="80899"/>
            </a:scheme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11792607"/>
                      <a:gd name="connsiteY0" fmla="*/ 0 h 6211614"/>
                      <a:gd name="connsiteX1" fmla="*/ 235852 w 11792607"/>
                      <a:gd name="connsiteY1" fmla="*/ 0 h 6211614"/>
                      <a:gd name="connsiteX2" fmla="*/ 707556 w 11792607"/>
                      <a:gd name="connsiteY2" fmla="*/ 0 h 6211614"/>
                      <a:gd name="connsiteX3" fmla="*/ 1297187 w 11792607"/>
                      <a:gd name="connsiteY3" fmla="*/ 0 h 6211614"/>
                      <a:gd name="connsiteX4" fmla="*/ 2122669 w 11792607"/>
                      <a:gd name="connsiteY4" fmla="*/ 0 h 6211614"/>
                      <a:gd name="connsiteX5" fmla="*/ 2948152 w 11792607"/>
                      <a:gd name="connsiteY5" fmla="*/ 0 h 6211614"/>
                      <a:gd name="connsiteX6" fmla="*/ 3184004 w 11792607"/>
                      <a:gd name="connsiteY6" fmla="*/ 0 h 6211614"/>
                      <a:gd name="connsiteX7" fmla="*/ 3773634 w 11792607"/>
                      <a:gd name="connsiteY7" fmla="*/ 0 h 6211614"/>
                      <a:gd name="connsiteX8" fmla="*/ 4245339 w 11792607"/>
                      <a:gd name="connsiteY8" fmla="*/ 0 h 6211614"/>
                      <a:gd name="connsiteX9" fmla="*/ 4834969 w 11792607"/>
                      <a:gd name="connsiteY9" fmla="*/ 0 h 6211614"/>
                      <a:gd name="connsiteX10" fmla="*/ 5660451 w 11792607"/>
                      <a:gd name="connsiteY10" fmla="*/ 0 h 6211614"/>
                      <a:gd name="connsiteX11" fmla="*/ 6014230 w 11792607"/>
                      <a:gd name="connsiteY11" fmla="*/ 0 h 6211614"/>
                      <a:gd name="connsiteX12" fmla="*/ 6839712 w 11792607"/>
                      <a:gd name="connsiteY12" fmla="*/ 0 h 6211614"/>
                      <a:gd name="connsiteX13" fmla="*/ 7193490 w 11792607"/>
                      <a:gd name="connsiteY13" fmla="*/ 0 h 6211614"/>
                      <a:gd name="connsiteX14" fmla="*/ 7901047 w 11792607"/>
                      <a:gd name="connsiteY14" fmla="*/ 0 h 6211614"/>
                      <a:gd name="connsiteX15" fmla="*/ 8136899 w 11792607"/>
                      <a:gd name="connsiteY15" fmla="*/ 0 h 6211614"/>
                      <a:gd name="connsiteX16" fmla="*/ 8844455 w 11792607"/>
                      <a:gd name="connsiteY16" fmla="*/ 0 h 6211614"/>
                      <a:gd name="connsiteX17" fmla="*/ 9316160 w 11792607"/>
                      <a:gd name="connsiteY17" fmla="*/ 0 h 6211614"/>
                      <a:gd name="connsiteX18" fmla="*/ 10023716 w 11792607"/>
                      <a:gd name="connsiteY18" fmla="*/ 0 h 6211614"/>
                      <a:gd name="connsiteX19" fmla="*/ 10613346 w 11792607"/>
                      <a:gd name="connsiteY19" fmla="*/ 0 h 6211614"/>
                      <a:gd name="connsiteX20" fmla="*/ 11202977 w 11792607"/>
                      <a:gd name="connsiteY20" fmla="*/ 0 h 6211614"/>
                      <a:gd name="connsiteX21" fmla="*/ 11792607 w 11792607"/>
                      <a:gd name="connsiteY21" fmla="*/ 0 h 6211614"/>
                      <a:gd name="connsiteX22" fmla="*/ 11792607 w 11792607"/>
                      <a:gd name="connsiteY22" fmla="*/ 626808 h 6211614"/>
                      <a:gd name="connsiteX23" fmla="*/ 11792607 w 11792607"/>
                      <a:gd name="connsiteY23" fmla="*/ 1253617 h 6211614"/>
                      <a:gd name="connsiteX24" fmla="*/ 11792607 w 11792607"/>
                      <a:gd name="connsiteY24" fmla="*/ 1694077 h 6211614"/>
                      <a:gd name="connsiteX25" fmla="*/ 11792607 w 11792607"/>
                      <a:gd name="connsiteY25" fmla="*/ 2320885 h 6211614"/>
                      <a:gd name="connsiteX26" fmla="*/ 11792607 w 11792607"/>
                      <a:gd name="connsiteY26" fmla="*/ 2885577 h 6211614"/>
                      <a:gd name="connsiteX27" fmla="*/ 11792607 w 11792607"/>
                      <a:gd name="connsiteY27" fmla="*/ 3388153 h 6211614"/>
                      <a:gd name="connsiteX28" fmla="*/ 11792607 w 11792607"/>
                      <a:gd name="connsiteY28" fmla="*/ 3828613 h 6211614"/>
                      <a:gd name="connsiteX29" fmla="*/ 11792607 w 11792607"/>
                      <a:gd name="connsiteY29" fmla="*/ 4517537 h 6211614"/>
                      <a:gd name="connsiteX30" fmla="*/ 11792607 w 11792607"/>
                      <a:gd name="connsiteY30" fmla="*/ 4957997 h 6211614"/>
                      <a:gd name="connsiteX31" fmla="*/ 11792607 w 11792607"/>
                      <a:gd name="connsiteY31" fmla="*/ 5336341 h 6211614"/>
                      <a:gd name="connsiteX32" fmla="*/ 11792607 w 11792607"/>
                      <a:gd name="connsiteY32" fmla="*/ 6211614 h 6211614"/>
                      <a:gd name="connsiteX33" fmla="*/ 11202977 w 11792607"/>
                      <a:gd name="connsiteY33" fmla="*/ 6211614 h 6211614"/>
                      <a:gd name="connsiteX34" fmla="*/ 10613346 w 11792607"/>
                      <a:gd name="connsiteY34" fmla="*/ 6211614 h 6211614"/>
                      <a:gd name="connsiteX35" fmla="*/ 10141642 w 11792607"/>
                      <a:gd name="connsiteY35" fmla="*/ 6211614 h 6211614"/>
                      <a:gd name="connsiteX36" fmla="*/ 9552012 w 11792607"/>
                      <a:gd name="connsiteY36" fmla="*/ 6211614 h 6211614"/>
                      <a:gd name="connsiteX37" fmla="*/ 9316160 w 11792607"/>
                      <a:gd name="connsiteY37" fmla="*/ 6211614 h 6211614"/>
                      <a:gd name="connsiteX38" fmla="*/ 8608603 w 11792607"/>
                      <a:gd name="connsiteY38" fmla="*/ 6211614 h 6211614"/>
                      <a:gd name="connsiteX39" fmla="*/ 7901047 w 11792607"/>
                      <a:gd name="connsiteY39" fmla="*/ 6211614 h 6211614"/>
                      <a:gd name="connsiteX40" fmla="*/ 7429342 w 11792607"/>
                      <a:gd name="connsiteY40" fmla="*/ 6211614 h 6211614"/>
                      <a:gd name="connsiteX41" fmla="*/ 7193490 w 11792607"/>
                      <a:gd name="connsiteY41" fmla="*/ 6211614 h 6211614"/>
                      <a:gd name="connsiteX42" fmla="*/ 6839712 w 11792607"/>
                      <a:gd name="connsiteY42" fmla="*/ 6211614 h 6211614"/>
                      <a:gd name="connsiteX43" fmla="*/ 6485934 w 11792607"/>
                      <a:gd name="connsiteY43" fmla="*/ 6211614 h 6211614"/>
                      <a:gd name="connsiteX44" fmla="*/ 5660451 w 11792607"/>
                      <a:gd name="connsiteY44" fmla="*/ 6211614 h 6211614"/>
                      <a:gd name="connsiteX45" fmla="*/ 4952895 w 11792607"/>
                      <a:gd name="connsiteY45" fmla="*/ 6211614 h 6211614"/>
                      <a:gd name="connsiteX46" fmla="*/ 4599117 w 11792607"/>
                      <a:gd name="connsiteY46" fmla="*/ 6211614 h 6211614"/>
                      <a:gd name="connsiteX47" fmla="*/ 3891560 w 11792607"/>
                      <a:gd name="connsiteY47" fmla="*/ 6211614 h 6211614"/>
                      <a:gd name="connsiteX48" fmla="*/ 3066078 w 11792607"/>
                      <a:gd name="connsiteY48" fmla="*/ 6211614 h 6211614"/>
                      <a:gd name="connsiteX49" fmla="*/ 2476447 w 11792607"/>
                      <a:gd name="connsiteY49" fmla="*/ 6211614 h 6211614"/>
                      <a:gd name="connsiteX50" fmla="*/ 1768891 w 11792607"/>
                      <a:gd name="connsiteY50" fmla="*/ 6211614 h 6211614"/>
                      <a:gd name="connsiteX51" fmla="*/ 1061335 w 11792607"/>
                      <a:gd name="connsiteY51" fmla="*/ 6211614 h 6211614"/>
                      <a:gd name="connsiteX52" fmla="*/ 0 w 11792607"/>
                      <a:gd name="connsiteY52" fmla="*/ 6211614 h 6211614"/>
                      <a:gd name="connsiteX53" fmla="*/ 0 w 11792607"/>
                      <a:gd name="connsiteY53" fmla="*/ 5709038 h 6211614"/>
                      <a:gd name="connsiteX54" fmla="*/ 0 w 11792607"/>
                      <a:gd name="connsiteY54" fmla="*/ 5020113 h 6211614"/>
                      <a:gd name="connsiteX55" fmla="*/ 0 w 11792607"/>
                      <a:gd name="connsiteY55" fmla="*/ 4393305 h 6211614"/>
                      <a:gd name="connsiteX56" fmla="*/ 0 w 11792607"/>
                      <a:gd name="connsiteY56" fmla="*/ 3828613 h 6211614"/>
                      <a:gd name="connsiteX57" fmla="*/ 0 w 11792607"/>
                      <a:gd name="connsiteY57" fmla="*/ 3139689 h 6211614"/>
                      <a:gd name="connsiteX58" fmla="*/ 0 w 11792607"/>
                      <a:gd name="connsiteY58" fmla="*/ 2761345 h 6211614"/>
                      <a:gd name="connsiteX59" fmla="*/ 0 w 11792607"/>
                      <a:gd name="connsiteY59" fmla="*/ 2134536 h 6211614"/>
                      <a:gd name="connsiteX60" fmla="*/ 0 w 11792607"/>
                      <a:gd name="connsiteY60" fmla="*/ 1507728 h 6211614"/>
                      <a:gd name="connsiteX61" fmla="*/ 0 w 11792607"/>
                      <a:gd name="connsiteY61" fmla="*/ 818804 h 6211614"/>
                      <a:gd name="connsiteX62" fmla="*/ 0 w 11792607"/>
                      <a:gd name="connsiteY62" fmla="*/ 0 h 6211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</a:cxnLst>
                    <a:rect l="l" t="t" r="r" b="b"/>
                    <a:pathLst>
                      <a:path w="11792607" h="6211614" fill="none" extrusionOk="0">
                        <a:moveTo>
                          <a:pt x="0" y="0"/>
                        </a:moveTo>
                        <a:cubicBezTo>
                          <a:pt x="91966" y="-12667"/>
                          <a:pt x="165535" y="20312"/>
                          <a:pt x="235852" y="0"/>
                        </a:cubicBezTo>
                        <a:cubicBezTo>
                          <a:pt x="306169" y="-20312"/>
                          <a:pt x="599412" y="54268"/>
                          <a:pt x="707556" y="0"/>
                        </a:cubicBezTo>
                        <a:cubicBezTo>
                          <a:pt x="815700" y="-54268"/>
                          <a:pt x="1156980" y="3830"/>
                          <a:pt x="1297187" y="0"/>
                        </a:cubicBezTo>
                        <a:cubicBezTo>
                          <a:pt x="1437394" y="-3830"/>
                          <a:pt x="1916446" y="38139"/>
                          <a:pt x="2122669" y="0"/>
                        </a:cubicBezTo>
                        <a:cubicBezTo>
                          <a:pt x="2328892" y="-38139"/>
                          <a:pt x="2715561" y="98829"/>
                          <a:pt x="2948152" y="0"/>
                        </a:cubicBezTo>
                        <a:cubicBezTo>
                          <a:pt x="3180743" y="-98829"/>
                          <a:pt x="3132927" y="26539"/>
                          <a:pt x="3184004" y="0"/>
                        </a:cubicBezTo>
                        <a:cubicBezTo>
                          <a:pt x="3235081" y="-26539"/>
                          <a:pt x="3479528" y="21116"/>
                          <a:pt x="3773634" y="0"/>
                        </a:cubicBezTo>
                        <a:cubicBezTo>
                          <a:pt x="4067740" y="-21116"/>
                          <a:pt x="4049629" y="53956"/>
                          <a:pt x="4245339" y="0"/>
                        </a:cubicBezTo>
                        <a:cubicBezTo>
                          <a:pt x="4441050" y="-53956"/>
                          <a:pt x="4691083" y="6024"/>
                          <a:pt x="4834969" y="0"/>
                        </a:cubicBezTo>
                        <a:cubicBezTo>
                          <a:pt x="4978855" y="-6024"/>
                          <a:pt x="5474593" y="82889"/>
                          <a:pt x="5660451" y="0"/>
                        </a:cubicBezTo>
                        <a:cubicBezTo>
                          <a:pt x="5846309" y="-82889"/>
                          <a:pt x="5857645" y="12230"/>
                          <a:pt x="6014230" y="0"/>
                        </a:cubicBezTo>
                        <a:cubicBezTo>
                          <a:pt x="6170815" y="-12230"/>
                          <a:pt x="6637769" y="45308"/>
                          <a:pt x="6839712" y="0"/>
                        </a:cubicBezTo>
                        <a:cubicBezTo>
                          <a:pt x="7041655" y="-45308"/>
                          <a:pt x="7076166" y="1156"/>
                          <a:pt x="7193490" y="0"/>
                        </a:cubicBezTo>
                        <a:cubicBezTo>
                          <a:pt x="7310814" y="-1156"/>
                          <a:pt x="7606901" y="17252"/>
                          <a:pt x="7901047" y="0"/>
                        </a:cubicBezTo>
                        <a:cubicBezTo>
                          <a:pt x="8195193" y="-17252"/>
                          <a:pt x="8035810" y="12185"/>
                          <a:pt x="8136899" y="0"/>
                        </a:cubicBezTo>
                        <a:cubicBezTo>
                          <a:pt x="8237988" y="-12185"/>
                          <a:pt x="8603365" y="27875"/>
                          <a:pt x="8844455" y="0"/>
                        </a:cubicBezTo>
                        <a:cubicBezTo>
                          <a:pt x="9085545" y="-27875"/>
                          <a:pt x="9097794" y="52370"/>
                          <a:pt x="9316160" y="0"/>
                        </a:cubicBezTo>
                        <a:cubicBezTo>
                          <a:pt x="9534526" y="-52370"/>
                          <a:pt x="9791862" y="49354"/>
                          <a:pt x="10023716" y="0"/>
                        </a:cubicBezTo>
                        <a:cubicBezTo>
                          <a:pt x="10255570" y="-49354"/>
                          <a:pt x="10349193" y="64135"/>
                          <a:pt x="10613346" y="0"/>
                        </a:cubicBezTo>
                        <a:cubicBezTo>
                          <a:pt x="10877499" y="-64135"/>
                          <a:pt x="11044659" y="16913"/>
                          <a:pt x="11202977" y="0"/>
                        </a:cubicBezTo>
                        <a:cubicBezTo>
                          <a:pt x="11361295" y="-16913"/>
                          <a:pt x="11536424" y="53336"/>
                          <a:pt x="11792607" y="0"/>
                        </a:cubicBezTo>
                        <a:cubicBezTo>
                          <a:pt x="11850220" y="164021"/>
                          <a:pt x="11780476" y="435780"/>
                          <a:pt x="11792607" y="626808"/>
                        </a:cubicBezTo>
                        <a:cubicBezTo>
                          <a:pt x="11804738" y="817836"/>
                          <a:pt x="11744043" y="1013377"/>
                          <a:pt x="11792607" y="1253617"/>
                        </a:cubicBezTo>
                        <a:cubicBezTo>
                          <a:pt x="11841171" y="1493857"/>
                          <a:pt x="11782680" y="1591623"/>
                          <a:pt x="11792607" y="1694077"/>
                        </a:cubicBezTo>
                        <a:cubicBezTo>
                          <a:pt x="11802534" y="1796531"/>
                          <a:pt x="11732862" y="2044484"/>
                          <a:pt x="11792607" y="2320885"/>
                        </a:cubicBezTo>
                        <a:cubicBezTo>
                          <a:pt x="11852352" y="2597286"/>
                          <a:pt x="11752579" y="2626442"/>
                          <a:pt x="11792607" y="2885577"/>
                        </a:cubicBezTo>
                        <a:cubicBezTo>
                          <a:pt x="11832635" y="3144712"/>
                          <a:pt x="11743191" y="3271839"/>
                          <a:pt x="11792607" y="3388153"/>
                        </a:cubicBezTo>
                        <a:cubicBezTo>
                          <a:pt x="11842023" y="3504467"/>
                          <a:pt x="11791003" y="3673769"/>
                          <a:pt x="11792607" y="3828613"/>
                        </a:cubicBezTo>
                        <a:cubicBezTo>
                          <a:pt x="11794211" y="3983457"/>
                          <a:pt x="11774315" y="4269928"/>
                          <a:pt x="11792607" y="4517537"/>
                        </a:cubicBezTo>
                        <a:cubicBezTo>
                          <a:pt x="11810899" y="4765146"/>
                          <a:pt x="11781008" y="4754485"/>
                          <a:pt x="11792607" y="4957997"/>
                        </a:cubicBezTo>
                        <a:cubicBezTo>
                          <a:pt x="11804206" y="5161509"/>
                          <a:pt x="11790460" y="5218656"/>
                          <a:pt x="11792607" y="5336341"/>
                        </a:cubicBezTo>
                        <a:cubicBezTo>
                          <a:pt x="11794754" y="5454026"/>
                          <a:pt x="11783357" y="5894205"/>
                          <a:pt x="11792607" y="6211614"/>
                        </a:cubicBezTo>
                        <a:cubicBezTo>
                          <a:pt x="11532627" y="6280560"/>
                          <a:pt x="11462302" y="6197441"/>
                          <a:pt x="11202977" y="6211614"/>
                        </a:cubicBezTo>
                        <a:cubicBezTo>
                          <a:pt x="10943652" y="6225787"/>
                          <a:pt x="10802908" y="6182312"/>
                          <a:pt x="10613346" y="6211614"/>
                        </a:cubicBezTo>
                        <a:cubicBezTo>
                          <a:pt x="10423784" y="6240916"/>
                          <a:pt x="10333919" y="6167886"/>
                          <a:pt x="10141642" y="6211614"/>
                        </a:cubicBezTo>
                        <a:cubicBezTo>
                          <a:pt x="9949365" y="6255342"/>
                          <a:pt x="9756866" y="6160173"/>
                          <a:pt x="9552012" y="6211614"/>
                        </a:cubicBezTo>
                        <a:cubicBezTo>
                          <a:pt x="9347158" y="6263055"/>
                          <a:pt x="9433487" y="6208538"/>
                          <a:pt x="9316160" y="6211614"/>
                        </a:cubicBezTo>
                        <a:cubicBezTo>
                          <a:pt x="9198833" y="6214690"/>
                          <a:pt x="8862799" y="6132238"/>
                          <a:pt x="8608603" y="6211614"/>
                        </a:cubicBezTo>
                        <a:cubicBezTo>
                          <a:pt x="8354407" y="6290990"/>
                          <a:pt x="8189617" y="6197844"/>
                          <a:pt x="7901047" y="6211614"/>
                        </a:cubicBezTo>
                        <a:cubicBezTo>
                          <a:pt x="7612477" y="6225384"/>
                          <a:pt x="7651224" y="6166072"/>
                          <a:pt x="7429342" y="6211614"/>
                        </a:cubicBezTo>
                        <a:cubicBezTo>
                          <a:pt x="7207461" y="6257156"/>
                          <a:pt x="7258830" y="6191981"/>
                          <a:pt x="7193490" y="6211614"/>
                        </a:cubicBezTo>
                        <a:cubicBezTo>
                          <a:pt x="7128150" y="6231247"/>
                          <a:pt x="7003215" y="6185074"/>
                          <a:pt x="6839712" y="6211614"/>
                        </a:cubicBezTo>
                        <a:cubicBezTo>
                          <a:pt x="6676209" y="6238154"/>
                          <a:pt x="6641781" y="6174930"/>
                          <a:pt x="6485934" y="6211614"/>
                        </a:cubicBezTo>
                        <a:cubicBezTo>
                          <a:pt x="6330087" y="6248298"/>
                          <a:pt x="5827934" y="6138065"/>
                          <a:pt x="5660451" y="6211614"/>
                        </a:cubicBezTo>
                        <a:cubicBezTo>
                          <a:pt x="5492968" y="6285163"/>
                          <a:pt x="5097738" y="6143431"/>
                          <a:pt x="4952895" y="6211614"/>
                        </a:cubicBezTo>
                        <a:cubicBezTo>
                          <a:pt x="4808052" y="6279797"/>
                          <a:pt x="4766548" y="6201222"/>
                          <a:pt x="4599117" y="6211614"/>
                        </a:cubicBezTo>
                        <a:cubicBezTo>
                          <a:pt x="4431686" y="6222006"/>
                          <a:pt x="4224478" y="6126919"/>
                          <a:pt x="3891560" y="6211614"/>
                        </a:cubicBezTo>
                        <a:cubicBezTo>
                          <a:pt x="3558642" y="6296309"/>
                          <a:pt x="3442263" y="6163054"/>
                          <a:pt x="3066078" y="6211614"/>
                        </a:cubicBezTo>
                        <a:cubicBezTo>
                          <a:pt x="2689893" y="6260174"/>
                          <a:pt x="2700977" y="6193327"/>
                          <a:pt x="2476447" y="6211614"/>
                        </a:cubicBezTo>
                        <a:cubicBezTo>
                          <a:pt x="2251917" y="6229901"/>
                          <a:pt x="2065845" y="6206068"/>
                          <a:pt x="1768891" y="6211614"/>
                        </a:cubicBezTo>
                        <a:cubicBezTo>
                          <a:pt x="1471937" y="6217160"/>
                          <a:pt x="1292170" y="6165297"/>
                          <a:pt x="1061335" y="6211614"/>
                        </a:cubicBezTo>
                        <a:cubicBezTo>
                          <a:pt x="830500" y="6257931"/>
                          <a:pt x="338834" y="6129917"/>
                          <a:pt x="0" y="6211614"/>
                        </a:cubicBezTo>
                        <a:cubicBezTo>
                          <a:pt x="-59128" y="6109137"/>
                          <a:pt x="14854" y="5949185"/>
                          <a:pt x="0" y="5709038"/>
                        </a:cubicBezTo>
                        <a:cubicBezTo>
                          <a:pt x="-14854" y="5468891"/>
                          <a:pt x="1735" y="5244383"/>
                          <a:pt x="0" y="5020113"/>
                        </a:cubicBezTo>
                        <a:cubicBezTo>
                          <a:pt x="-1735" y="4795843"/>
                          <a:pt x="66129" y="4658372"/>
                          <a:pt x="0" y="4393305"/>
                        </a:cubicBezTo>
                        <a:cubicBezTo>
                          <a:pt x="-66129" y="4128238"/>
                          <a:pt x="3264" y="3943036"/>
                          <a:pt x="0" y="3828613"/>
                        </a:cubicBezTo>
                        <a:cubicBezTo>
                          <a:pt x="-3264" y="3714190"/>
                          <a:pt x="10138" y="3477347"/>
                          <a:pt x="0" y="3139689"/>
                        </a:cubicBezTo>
                        <a:cubicBezTo>
                          <a:pt x="-10138" y="2802031"/>
                          <a:pt x="44740" y="2859535"/>
                          <a:pt x="0" y="2761345"/>
                        </a:cubicBezTo>
                        <a:cubicBezTo>
                          <a:pt x="-44740" y="2663155"/>
                          <a:pt x="64367" y="2269489"/>
                          <a:pt x="0" y="2134536"/>
                        </a:cubicBezTo>
                        <a:cubicBezTo>
                          <a:pt x="-64367" y="1999583"/>
                          <a:pt x="32790" y="1743908"/>
                          <a:pt x="0" y="1507728"/>
                        </a:cubicBezTo>
                        <a:cubicBezTo>
                          <a:pt x="-32790" y="1271548"/>
                          <a:pt x="43830" y="1139701"/>
                          <a:pt x="0" y="818804"/>
                        </a:cubicBezTo>
                        <a:cubicBezTo>
                          <a:pt x="-43830" y="497907"/>
                          <a:pt x="79137" y="389243"/>
                          <a:pt x="0" y="0"/>
                        </a:cubicBezTo>
                        <a:close/>
                      </a:path>
                      <a:path w="11792607" h="6211614" stroke="0" extrusionOk="0">
                        <a:moveTo>
                          <a:pt x="0" y="0"/>
                        </a:moveTo>
                        <a:cubicBezTo>
                          <a:pt x="329543" y="-90662"/>
                          <a:pt x="656877" y="79767"/>
                          <a:pt x="825482" y="0"/>
                        </a:cubicBezTo>
                        <a:cubicBezTo>
                          <a:pt x="994087" y="-79767"/>
                          <a:pt x="1159009" y="53101"/>
                          <a:pt x="1415113" y="0"/>
                        </a:cubicBezTo>
                        <a:cubicBezTo>
                          <a:pt x="1671217" y="-53101"/>
                          <a:pt x="1653239" y="13755"/>
                          <a:pt x="1768891" y="0"/>
                        </a:cubicBezTo>
                        <a:cubicBezTo>
                          <a:pt x="1884543" y="-13755"/>
                          <a:pt x="2079271" y="18200"/>
                          <a:pt x="2358521" y="0"/>
                        </a:cubicBezTo>
                        <a:cubicBezTo>
                          <a:pt x="2637771" y="-18200"/>
                          <a:pt x="2806833" y="4044"/>
                          <a:pt x="3184004" y="0"/>
                        </a:cubicBezTo>
                        <a:cubicBezTo>
                          <a:pt x="3561175" y="-4044"/>
                          <a:pt x="3365103" y="17439"/>
                          <a:pt x="3537782" y="0"/>
                        </a:cubicBezTo>
                        <a:cubicBezTo>
                          <a:pt x="3710461" y="-17439"/>
                          <a:pt x="3684649" y="8718"/>
                          <a:pt x="3773634" y="0"/>
                        </a:cubicBezTo>
                        <a:cubicBezTo>
                          <a:pt x="3862619" y="-8718"/>
                          <a:pt x="4152092" y="19514"/>
                          <a:pt x="4363265" y="0"/>
                        </a:cubicBezTo>
                        <a:cubicBezTo>
                          <a:pt x="4574438" y="-19514"/>
                          <a:pt x="4722926" y="56964"/>
                          <a:pt x="4952895" y="0"/>
                        </a:cubicBezTo>
                        <a:cubicBezTo>
                          <a:pt x="5182864" y="-56964"/>
                          <a:pt x="5332841" y="14170"/>
                          <a:pt x="5660451" y="0"/>
                        </a:cubicBezTo>
                        <a:cubicBezTo>
                          <a:pt x="5988061" y="-14170"/>
                          <a:pt x="6013441" y="24592"/>
                          <a:pt x="6132156" y="0"/>
                        </a:cubicBezTo>
                        <a:cubicBezTo>
                          <a:pt x="6250872" y="-24592"/>
                          <a:pt x="6315372" y="25292"/>
                          <a:pt x="6368008" y="0"/>
                        </a:cubicBezTo>
                        <a:cubicBezTo>
                          <a:pt x="6420644" y="-25292"/>
                          <a:pt x="6559456" y="35488"/>
                          <a:pt x="6721786" y="0"/>
                        </a:cubicBezTo>
                        <a:cubicBezTo>
                          <a:pt x="6884116" y="-35488"/>
                          <a:pt x="7170645" y="14079"/>
                          <a:pt x="7547268" y="0"/>
                        </a:cubicBezTo>
                        <a:cubicBezTo>
                          <a:pt x="7923891" y="-14079"/>
                          <a:pt x="7748830" y="25764"/>
                          <a:pt x="7901047" y="0"/>
                        </a:cubicBezTo>
                        <a:cubicBezTo>
                          <a:pt x="8053264" y="-25764"/>
                          <a:pt x="8164808" y="41477"/>
                          <a:pt x="8254825" y="0"/>
                        </a:cubicBezTo>
                        <a:cubicBezTo>
                          <a:pt x="8344842" y="-41477"/>
                          <a:pt x="8529838" y="28312"/>
                          <a:pt x="8608603" y="0"/>
                        </a:cubicBezTo>
                        <a:cubicBezTo>
                          <a:pt x="8687368" y="-28312"/>
                          <a:pt x="9110113" y="91208"/>
                          <a:pt x="9434086" y="0"/>
                        </a:cubicBezTo>
                        <a:cubicBezTo>
                          <a:pt x="9758059" y="-91208"/>
                          <a:pt x="9993828" y="47767"/>
                          <a:pt x="10141642" y="0"/>
                        </a:cubicBezTo>
                        <a:cubicBezTo>
                          <a:pt x="10289456" y="-47767"/>
                          <a:pt x="10415137" y="2187"/>
                          <a:pt x="10495420" y="0"/>
                        </a:cubicBezTo>
                        <a:cubicBezTo>
                          <a:pt x="10575703" y="-2187"/>
                          <a:pt x="10712234" y="10417"/>
                          <a:pt x="10849198" y="0"/>
                        </a:cubicBezTo>
                        <a:cubicBezTo>
                          <a:pt x="10986162" y="-10417"/>
                          <a:pt x="10998735" y="14844"/>
                          <a:pt x="11085051" y="0"/>
                        </a:cubicBezTo>
                        <a:cubicBezTo>
                          <a:pt x="11171367" y="-14844"/>
                          <a:pt x="11494972" y="64641"/>
                          <a:pt x="11792607" y="0"/>
                        </a:cubicBezTo>
                        <a:cubicBezTo>
                          <a:pt x="11864349" y="211635"/>
                          <a:pt x="11724023" y="366896"/>
                          <a:pt x="11792607" y="688924"/>
                        </a:cubicBezTo>
                        <a:cubicBezTo>
                          <a:pt x="11861191" y="1010952"/>
                          <a:pt x="11775645" y="1016940"/>
                          <a:pt x="11792607" y="1253617"/>
                        </a:cubicBezTo>
                        <a:cubicBezTo>
                          <a:pt x="11809569" y="1490294"/>
                          <a:pt x="11762742" y="1461685"/>
                          <a:pt x="11792607" y="1631960"/>
                        </a:cubicBezTo>
                        <a:cubicBezTo>
                          <a:pt x="11822472" y="1802235"/>
                          <a:pt x="11744862" y="2100034"/>
                          <a:pt x="11792607" y="2320885"/>
                        </a:cubicBezTo>
                        <a:cubicBezTo>
                          <a:pt x="11840352" y="2541736"/>
                          <a:pt x="11776309" y="2616381"/>
                          <a:pt x="11792607" y="2823461"/>
                        </a:cubicBezTo>
                        <a:cubicBezTo>
                          <a:pt x="11808905" y="3030541"/>
                          <a:pt x="11773387" y="3167580"/>
                          <a:pt x="11792607" y="3450269"/>
                        </a:cubicBezTo>
                        <a:cubicBezTo>
                          <a:pt x="11811827" y="3732958"/>
                          <a:pt x="11754983" y="3714953"/>
                          <a:pt x="11792607" y="3828613"/>
                        </a:cubicBezTo>
                        <a:cubicBezTo>
                          <a:pt x="11830231" y="3942273"/>
                          <a:pt x="11787796" y="4314867"/>
                          <a:pt x="11792607" y="4517537"/>
                        </a:cubicBezTo>
                        <a:cubicBezTo>
                          <a:pt x="11797418" y="4720207"/>
                          <a:pt x="11734427" y="4825611"/>
                          <a:pt x="11792607" y="5082230"/>
                        </a:cubicBezTo>
                        <a:cubicBezTo>
                          <a:pt x="11850787" y="5338849"/>
                          <a:pt x="11748163" y="5334429"/>
                          <a:pt x="11792607" y="5584806"/>
                        </a:cubicBezTo>
                        <a:cubicBezTo>
                          <a:pt x="11837051" y="5835183"/>
                          <a:pt x="11788073" y="5904404"/>
                          <a:pt x="11792607" y="6211614"/>
                        </a:cubicBezTo>
                        <a:cubicBezTo>
                          <a:pt x="11681278" y="6233689"/>
                          <a:pt x="11611740" y="6189618"/>
                          <a:pt x="11556755" y="6211614"/>
                        </a:cubicBezTo>
                        <a:cubicBezTo>
                          <a:pt x="11501770" y="6233610"/>
                          <a:pt x="10984187" y="6114492"/>
                          <a:pt x="10731272" y="6211614"/>
                        </a:cubicBezTo>
                        <a:cubicBezTo>
                          <a:pt x="10478357" y="6308736"/>
                          <a:pt x="10303648" y="6210046"/>
                          <a:pt x="10023716" y="6211614"/>
                        </a:cubicBezTo>
                        <a:cubicBezTo>
                          <a:pt x="9743784" y="6213182"/>
                          <a:pt x="9527241" y="6184061"/>
                          <a:pt x="9316160" y="6211614"/>
                        </a:cubicBezTo>
                        <a:cubicBezTo>
                          <a:pt x="9105079" y="6239167"/>
                          <a:pt x="9080182" y="6172226"/>
                          <a:pt x="8962381" y="6211614"/>
                        </a:cubicBezTo>
                        <a:cubicBezTo>
                          <a:pt x="8844580" y="6251002"/>
                          <a:pt x="8365765" y="6165475"/>
                          <a:pt x="8136899" y="6211614"/>
                        </a:cubicBezTo>
                        <a:cubicBezTo>
                          <a:pt x="7908033" y="6257753"/>
                          <a:pt x="7688180" y="6184723"/>
                          <a:pt x="7429342" y="6211614"/>
                        </a:cubicBezTo>
                        <a:cubicBezTo>
                          <a:pt x="7170504" y="6238505"/>
                          <a:pt x="7170569" y="6186784"/>
                          <a:pt x="6957638" y="6211614"/>
                        </a:cubicBezTo>
                        <a:cubicBezTo>
                          <a:pt x="6744707" y="6236444"/>
                          <a:pt x="6750695" y="6191387"/>
                          <a:pt x="6603860" y="6211614"/>
                        </a:cubicBezTo>
                        <a:cubicBezTo>
                          <a:pt x="6457025" y="6231841"/>
                          <a:pt x="6129931" y="6161381"/>
                          <a:pt x="5778377" y="6211614"/>
                        </a:cubicBezTo>
                        <a:cubicBezTo>
                          <a:pt x="5426823" y="6261847"/>
                          <a:pt x="5517740" y="6182187"/>
                          <a:pt x="5424599" y="6211614"/>
                        </a:cubicBezTo>
                        <a:cubicBezTo>
                          <a:pt x="5331458" y="6241041"/>
                          <a:pt x="5191015" y="6169754"/>
                          <a:pt x="5070821" y="6211614"/>
                        </a:cubicBezTo>
                        <a:cubicBezTo>
                          <a:pt x="4950627" y="6253474"/>
                          <a:pt x="4733654" y="6198851"/>
                          <a:pt x="4481191" y="6211614"/>
                        </a:cubicBezTo>
                        <a:cubicBezTo>
                          <a:pt x="4228728" y="6224377"/>
                          <a:pt x="4128950" y="6174275"/>
                          <a:pt x="4009486" y="6211614"/>
                        </a:cubicBezTo>
                        <a:cubicBezTo>
                          <a:pt x="3890023" y="6248953"/>
                          <a:pt x="3619169" y="6127943"/>
                          <a:pt x="3301930" y="6211614"/>
                        </a:cubicBezTo>
                        <a:cubicBezTo>
                          <a:pt x="2984691" y="6295285"/>
                          <a:pt x="3132128" y="6183778"/>
                          <a:pt x="3066078" y="6211614"/>
                        </a:cubicBezTo>
                        <a:cubicBezTo>
                          <a:pt x="3000028" y="6239450"/>
                          <a:pt x="2776098" y="6191859"/>
                          <a:pt x="2594374" y="6211614"/>
                        </a:cubicBezTo>
                        <a:cubicBezTo>
                          <a:pt x="2412650" y="6231369"/>
                          <a:pt x="2378899" y="6174411"/>
                          <a:pt x="2240595" y="6211614"/>
                        </a:cubicBezTo>
                        <a:cubicBezTo>
                          <a:pt x="2102291" y="6248817"/>
                          <a:pt x="1805482" y="6163257"/>
                          <a:pt x="1650965" y="6211614"/>
                        </a:cubicBezTo>
                        <a:cubicBezTo>
                          <a:pt x="1496448" y="6259971"/>
                          <a:pt x="1152513" y="6178311"/>
                          <a:pt x="943409" y="6211614"/>
                        </a:cubicBezTo>
                        <a:cubicBezTo>
                          <a:pt x="734305" y="6244917"/>
                          <a:pt x="239418" y="6161390"/>
                          <a:pt x="0" y="6211614"/>
                        </a:cubicBezTo>
                        <a:cubicBezTo>
                          <a:pt x="-48913" y="5955655"/>
                          <a:pt x="81967" y="5827940"/>
                          <a:pt x="0" y="5522690"/>
                        </a:cubicBezTo>
                        <a:cubicBezTo>
                          <a:pt x="-81967" y="5217440"/>
                          <a:pt x="513" y="5189034"/>
                          <a:pt x="0" y="5082230"/>
                        </a:cubicBezTo>
                        <a:cubicBezTo>
                          <a:pt x="-513" y="4975426"/>
                          <a:pt x="54140" y="4792248"/>
                          <a:pt x="0" y="4579654"/>
                        </a:cubicBezTo>
                        <a:cubicBezTo>
                          <a:pt x="-54140" y="4367060"/>
                          <a:pt x="40959" y="4131720"/>
                          <a:pt x="0" y="4014961"/>
                        </a:cubicBezTo>
                        <a:cubicBezTo>
                          <a:pt x="-40959" y="3898202"/>
                          <a:pt x="52767" y="3654104"/>
                          <a:pt x="0" y="3512385"/>
                        </a:cubicBezTo>
                        <a:cubicBezTo>
                          <a:pt x="-52767" y="3370666"/>
                          <a:pt x="31201" y="3260644"/>
                          <a:pt x="0" y="3134042"/>
                        </a:cubicBezTo>
                        <a:cubicBezTo>
                          <a:pt x="-31201" y="3007440"/>
                          <a:pt x="10115" y="2911400"/>
                          <a:pt x="0" y="2755698"/>
                        </a:cubicBezTo>
                        <a:cubicBezTo>
                          <a:pt x="-10115" y="2599996"/>
                          <a:pt x="52956" y="2326589"/>
                          <a:pt x="0" y="2191006"/>
                        </a:cubicBezTo>
                        <a:cubicBezTo>
                          <a:pt x="-52956" y="2055423"/>
                          <a:pt x="662" y="1968545"/>
                          <a:pt x="0" y="1812662"/>
                        </a:cubicBezTo>
                        <a:cubicBezTo>
                          <a:pt x="-662" y="1656779"/>
                          <a:pt x="53346" y="1476267"/>
                          <a:pt x="0" y="1185854"/>
                        </a:cubicBezTo>
                        <a:cubicBezTo>
                          <a:pt x="-53346" y="895441"/>
                          <a:pt x="25582" y="942609"/>
                          <a:pt x="0" y="807510"/>
                        </a:cubicBezTo>
                        <a:cubicBezTo>
                          <a:pt x="-25582" y="672411"/>
                          <a:pt x="20566" y="23522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880F13-618E-83B4-DD0B-15F6098B3B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-1058483" y="2095798"/>
            <a:ext cx="10363200" cy="1314443"/>
          </a:xfrm>
        </p:spPr>
        <p:txBody>
          <a:bodyPr>
            <a:noAutofit/>
          </a:bodyPr>
          <a:lstStyle/>
          <a:p>
            <a:pPr algn="ctr"/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Ngiyathokoza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Enkosi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Dankie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Ngiyabonga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 </a:t>
            </a: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leboga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Ndza</a:t>
            </a: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khensa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Ndo</a:t>
            </a:r>
            <a: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livhuwa</a:t>
            </a:r>
            <a:br>
              <a:rPr lang="en-US" sz="2400" i="1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rgbClr val="004990"/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Google Shape;243;g1bb0caa554c_0_0">
            <a:extLst>
              <a:ext uri="{FF2B5EF4-FFF2-40B4-BE49-F238E27FC236}">
                <a16:creationId xmlns:a16="http://schemas.microsoft.com/office/drawing/2014/main" id="{8C59CAB2-F673-B7DD-955F-BDEB9C5B1AEB}"/>
              </a:ext>
            </a:extLst>
          </p:cNvPr>
          <p:cNvSpPr/>
          <p:nvPr/>
        </p:nvSpPr>
        <p:spPr>
          <a:xfrm rot="1275571">
            <a:off x="4100332" y="1574813"/>
            <a:ext cx="84120" cy="62239"/>
          </a:xfrm>
          <a:custGeom>
            <a:avLst/>
            <a:gdLst/>
            <a:ahLst/>
            <a:cxnLst/>
            <a:rect l="l" t="t" r="r" b="b"/>
            <a:pathLst>
              <a:path w="1997" h="1544" extrusionOk="0">
                <a:moveTo>
                  <a:pt x="998" y="0"/>
                </a:moveTo>
                <a:cubicBezTo>
                  <a:pt x="0" y="0"/>
                  <a:pt x="0" y="1543"/>
                  <a:pt x="998" y="1543"/>
                </a:cubicBezTo>
                <a:cubicBezTo>
                  <a:pt x="1997" y="1543"/>
                  <a:pt x="1997" y="0"/>
                  <a:pt x="998" y="0"/>
                </a:cubicBezTo>
                <a:close/>
              </a:path>
            </a:pathLst>
          </a:custGeom>
          <a:solidFill>
            <a:srgbClr val="004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" name="Google Shape;244;g1bb0caa554c_0_0">
            <a:extLst>
              <a:ext uri="{FF2B5EF4-FFF2-40B4-BE49-F238E27FC236}">
                <a16:creationId xmlns:a16="http://schemas.microsoft.com/office/drawing/2014/main" id="{33D91C26-E835-063C-69D9-1EEAA067EFEF}"/>
              </a:ext>
            </a:extLst>
          </p:cNvPr>
          <p:cNvSpPr/>
          <p:nvPr/>
        </p:nvSpPr>
        <p:spPr>
          <a:xfrm rot="1275571">
            <a:off x="4312078" y="1719116"/>
            <a:ext cx="84162" cy="62239"/>
          </a:xfrm>
          <a:custGeom>
            <a:avLst/>
            <a:gdLst/>
            <a:ahLst/>
            <a:cxnLst/>
            <a:rect l="l" t="t" r="r" b="b"/>
            <a:pathLst>
              <a:path w="1998" h="1544" extrusionOk="0">
                <a:moveTo>
                  <a:pt x="999" y="1"/>
                </a:moveTo>
                <a:cubicBezTo>
                  <a:pt x="1" y="1"/>
                  <a:pt x="1" y="1544"/>
                  <a:pt x="999" y="1544"/>
                </a:cubicBezTo>
                <a:cubicBezTo>
                  <a:pt x="1998" y="1544"/>
                  <a:pt x="1998" y="1"/>
                  <a:pt x="999" y="1"/>
                </a:cubicBezTo>
                <a:close/>
              </a:path>
            </a:pathLst>
          </a:custGeom>
          <a:solidFill>
            <a:srgbClr val="004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" name="Google Shape;245;g1bb0caa554c_0_0">
            <a:extLst>
              <a:ext uri="{FF2B5EF4-FFF2-40B4-BE49-F238E27FC236}">
                <a16:creationId xmlns:a16="http://schemas.microsoft.com/office/drawing/2014/main" id="{261E70E8-A35B-4363-1108-D1AF4F3FD309}"/>
              </a:ext>
            </a:extLst>
          </p:cNvPr>
          <p:cNvSpPr/>
          <p:nvPr/>
        </p:nvSpPr>
        <p:spPr>
          <a:xfrm rot="1275571">
            <a:off x="3774569" y="1721711"/>
            <a:ext cx="697095" cy="311637"/>
          </a:xfrm>
          <a:custGeom>
            <a:avLst/>
            <a:gdLst/>
            <a:ahLst/>
            <a:cxnLst/>
            <a:rect l="l" t="t" r="r" b="b"/>
            <a:pathLst>
              <a:path w="16549" h="7731" extrusionOk="0">
                <a:moveTo>
                  <a:pt x="15600" y="1"/>
                </a:moveTo>
                <a:cubicBezTo>
                  <a:pt x="15299" y="1"/>
                  <a:pt x="15016" y="168"/>
                  <a:pt x="14940" y="556"/>
                </a:cubicBezTo>
                <a:cubicBezTo>
                  <a:pt x="14338" y="3562"/>
                  <a:pt x="11627" y="6070"/>
                  <a:pt x="8518" y="6172"/>
                </a:cubicBezTo>
                <a:cubicBezTo>
                  <a:pt x="8442" y="6174"/>
                  <a:pt x="8366" y="6176"/>
                  <a:pt x="8289" y="6176"/>
                </a:cubicBezTo>
                <a:cubicBezTo>
                  <a:pt x="5267" y="6176"/>
                  <a:pt x="2463" y="4000"/>
                  <a:pt x="1655" y="1101"/>
                </a:cubicBezTo>
                <a:cubicBezTo>
                  <a:pt x="1546" y="720"/>
                  <a:pt x="1244" y="555"/>
                  <a:pt x="937" y="555"/>
                </a:cubicBezTo>
                <a:cubicBezTo>
                  <a:pt x="474" y="555"/>
                  <a:pt x="0" y="930"/>
                  <a:pt x="157" y="1509"/>
                </a:cubicBezTo>
                <a:cubicBezTo>
                  <a:pt x="1143" y="5041"/>
                  <a:pt x="4560" y="7731"/>
                  <a:pt x="8247" y="7731"/>
                </a:cubicBezTo>
                <a:cubicBezTo>
                  <a:pt x="8337" y="7731"/>
                  <a:pt x="8428" y="7729"/>
                  <a:pt x="8518" y="7726"/>
                </a:cubicBezTo>
                <a:cubicBezTo>
                  <a:pt x="12285" y="7578"/>
                  <a:pt x="15688" y="4663"/>
                  <a:pt x="16426" y="964"/>
                </a:cubicBezTo>
                <a:cubicBezTo>
                  <a:pt x="16549" y="384"/>
                  <a:pt x="16055" y="1"/>
                  <a:pt x="15600" y="1"/>
                </a:cubicBezTo>
                <a:close/>
              </a:path>
            </a:pathLst>
          </a:custGeom>
          <a:solidFill>
            <a:srgbClr val="146B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6" name="Picture 35" descr="A picture containing logo&#10;&#10;Description automatically generated">
            <a:extLst>
              <a:ext uri="{FF2B5EF4-FFF2-40B4-BE49-F238E27FC236}">
                <a16:creationId xmlns:a16="http://schemas.microsoft.com/office/drawing/2014/main" id="{CD56C4E5-8F21-700E-51A1-6C42C5B07D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967" y="2228144"/>
            <a:ext cx="2758044" cy="1653634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8746A99-9B52-9D75-6288-C22E4A4F28A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716110" y="1713186"/>
            <a:ext cx="0" cy="3489435"/>
          </a:xfrm>
          <a:prstGeom prst="line">
            <a:avLst/>
          </a:prstGeom>
          <a:ln w="28575">
            <a:solidFill>
              <a:srgbClr val="0049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16E0D5E3-7C1E-D6C2-C075-6DE425A6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967" y="4021521"/>
            <a:ext cx="1651000" cy="1181100"/>
          </a:xfrm>
          <a:prstGeom prst="rect">
            <a:avLst/>
          </a:prstGeom>
        </p:spPr>
      </p:pic>
      <p:pic>
        <p:nvPicPr>
          <p:cNvPr id="6" name="Picture 5" descr="A group of hands with fingers up and peace signs&#10;&#10;AI-generated content may be incorrect.">
            <a:extLst>
              <a:ext uri="{FF2B5EF4-FFF2-40B4-BE49-F238E27FC236}">
                <a16:creationId xmlns:a16="http://schemas.microsoft.com/office/drawing/2014/main" id="{4C2C5D77-38C8-896A-624A-D2CAC37BD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254" y="4958310"/>
            <a:ext cx="4048850" cy="676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66F0DB-95C6-47A9-B099-48FB5AF51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739" y="3937420"/>
            <a:ext cx="3556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57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7D9FD3DB-02BD-4DB2-BD9C-58E50DD83AC9}"/>
</file>

<file path=customXml/itemProps2.xml><?xml version="1.0" encoding="utf-8"?>
<ds:datastoreItem xmlns:ds="http://schemas.openxmlformats.org/officeDocument/2006/customXml" ds:itemID="{7233D581-E659-4B94-AA03-2CB6422CAFAE}"/>
</file>

<file path=customXml/itemProps3.xml><?xml version="1.0" encoding="utf-8"?>
<ds:datastoreItem xmlns:ds="http://schemas.openxmlformats.org/officeDocument/2006/customXml" ds:itemID="{DA7D3DF7-D860-4B1C-9022-2F0474B098F3}"/>
</file>

<file path=docProps/app.xml><?xml version="1.0" encoding="utf-8"?>
<Properties xmlns="http://schemas.openxmlformats.org/officeDocument/2006/extended-properties" xmlns:vt="http://schemas.openxmlformats.org/officeDocument/2006/docPropsVTypes">
  <TotalTime>10393</TotalTime>
  <Words>340</Words>
  <Application>Microsoft Office PowerPoint</Application>
  <PresentationFormat>Widescreen</PresentationFormat>
  <Paragraphs>72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Arial Black</vt:lpstr>
      <vt:lpstr>Calibri</vt:lpstr>
      <vt:lpstr>Office Theme</vt:lpstr>
      <vt:lpstr>PowerPoint Presentation</vt:lpstr>
      <vt:lpstr>Peer Review Focus</vt:lpstr>
      <vt:lpstr>PowerPoint Presentation</vt:lpstr>
      <vt:lpstr>PowerPoint Presentation</vt:lpstr>
      <vt:lpstr>PowerPoint Presentation</vt:lpstr>
      <vt:lpstr>PowerPoint Presentation</vt:lpstr>
      <vt:lpstr>      Thank you Ngiyathokoza Enkosi Dankie Ngiyabonga Kea leboga Ndza khensa Ndo livhuwa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Jusdas Masha</dc:creator>
  <cp:lastModifiedBy>Nolusindiso Kayi</cp:lastModifiedBy>
  <cp:revision>22</cp:revision>
  <dcterms:created xsi:type="dcterms:W3CDTF">2024-03-07T02:59:07Z</dcterms:created>
  <dcterms:modified xsi:type="dcterms:W3CDTF">2026-07-29T07:54:56Z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